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61" r:id="rId4"/>
    <p:sldId id="275" r:id="rId5"/>
    <p:sldId id="279" r:id="rId6"/>
    <p:sldId id="268" r:id="rId7"/>
    <p:sldId id="278" r:id="rId8"/>
    <p:sldId id="276" r:id="rId9"/>
    <p:sldId id="277" r:id="rId10"/>
    <p:sldId id="281" r:id="rId11"/>
    <p:sldId id="280" r:id="rId12"/>
    <p:sldId id="272" r:id="rId13"/>
    <p:sldId id="27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703"/>
    <a:srgbClr val="FCC900"/>
    <a:srgbClr val="F8DFAE"/>
    <a:srgbClr val="E6E6E6"/>
    <a:srgbClr val="4C2C16"/>
    <a:srgbClr val="B9763B"/>
    <a:srgbClr val="FFFFFF"/>
    <a:srgbClr val="D59C60"/>
    <a:srgbClr val="F7F0ED"/>
    <a:srgbClr val="371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353" autoAdjust="0"/>
  </p:normalViewPr>
  <p:slideViewPr>
    <p:cSldViewPr snapToGrid="0">
      <p:cViewPr varScale="1">
        <p:scale>
          <a:sx n="109" d="100"/>
          <a:sy n="109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3440902"/>
          </a:xfrm>
          <a:prstGeom prst="rect">
            <a:avLst/>
          </a:prstGeom>
          <a:solidFill>
            <a:srgbClr val="D5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5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73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38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98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0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73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2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6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2565250"/>
          </a:xfrm>
          <a:prstGeom prst="rect">
            <a:avLst/>
          </a:pr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2565250"/>
            <a:ext cx="12192000" cy="429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511743"/>
            <a:ext cx="12192000" cy="161119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위쪽 리본 8"/>
          <p:cNvSpPr/>
          <p:nvPr userDrawn="1"/>
        </p:nvSpPr>
        <p:spPr>
          <a:xfrm>
            <a:off x="3563816" y="2104772"/>
            <a:ext cx="5064369" cy="844756"/>
          </a:xfrm>
          <a:prstGeom prst="ribbon2">
            <a:avLst>
              <a:gd name="adj1" fmla="val 16667"/>
              <a:gd name="adj2" fmla="val 70779"/>
            </a:avLst>
          </a:prstGeom>
          <a:solidFill>
            <a:srgbClr val="B9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2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723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 userDrawn="1"/>
        </p:nvSpPr>
        <p:spPr>
          <a:xfrm>
            <a:off x="0" y="0"/>
            <a:ext cx="12192000" cy="3440902"/>
          </a:xfrm>
          <a:prstGeom prst="rect">
            <a:avLst/>
          </a:prstGeom>
          <a:solidFill>
            <a:srgbClr val="D5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33670" y="1552419"/>
            <a:ext cx="3721457" cy="1528881"/>
            <a:chOff x="3205816" y="2086447"/>
            <a:chExt cx="6535831" cy="2685107"/>
          </a:xfrm>
        </p:grpSpPr>
        <p:grpSp>
          <p:nvGrpSpPr>
            <p:cNvPr id="4" name="그룹 3"/>
            <p:cNvGrpSpPr/>
            <p:nvPr/>
          </p:nvGrpSpPr>
          <p:grpSpPr>
            <a:xfrm>
              <a:off x="3290743" y="344090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39" name="타원 38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753447" y="2086447"/>
              <a:ext cx="2685107" cy="2685107"/>
              <a:chOff x="4452358" y="1988870"/>
              <a:chExt cx="2685107" cy="268510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52358" y="1988870"/>
                <a:ext cx="2685107" cy="2685107"/>
              </a:xfrm>
              <a:prstGeom prst="ellipse">
                <a:avLst/>
              </a:prstGeom>
              <a:solidFill>
                <a:srgbClr val="371C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4890036" y="2426548"/>
                <a:ext cx="1809750" cy="1809750"/>
              </a:xfrm>
              <a:prstGeom prst="ellipse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4985286" y="2521798"/>
                <a:ext cx="1619250" cy="1619250"/>
                <a:chOff x="4133850" y="2476500"/>
                <a:chExt cx="1619250" cy="1619250"/>
              </a:xfrm>
            </p:grpSpPr>
            <p:sp>
              <p:nvSpPr>
                <p:cNvPr id="37" name="타원 36"/>
                <p:cNvSpPr/>
                <p:nvPr/>
              </p:nvSpPr>
              <p:spPr>
                <a:xfrm>
                  <a:off x="4133850" y="2476500"/>
                  <a:ext cx="1619250" cy="1619250"/>
                </a:xfrm>
                <a:prstGeom prst="ellipse">
                  <a:avLst/>
                </a:prstGeom>
                <a:solidFill>
                  <a:srgbClr val="B976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4249138" y="2591367"/>
                  <a:ext cx="1491349" cy="1504383"/>
                </a:xfrm>
                <a:prstGeom prst="ellipse">
                  <a:avLst/>
                </a:prstGeom>
                <a:solidFill>
                  <a:srgbClr val="D59C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7" name="하트 26"/>
              <p:cNvSpPr/>
              <p:nvPr/>
            </p:nvSpPr>
            <p:spPr>
              <a:xfrm>
                <a:off x="5309969" y="2841434"/>
                <a:ext cx="969885" cy="849527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5524499" y="3474924"/>
                <a:ext cx="948775" cy="541396"/>
                <a:chOff x="4642712" y="3355544"/>
                <a:chExt cx="950328" cy="541396"/>
              </a:xfrm>
            </p:grpSpPr>
            <p:sp>
              <p:nvSpPr>
                <p:cNvPr id="30" name="하트 29"/>
                <p:cNvSpPr/>
                <p:nvPr/>
              </p:nvSpPr>
              <p:spPr>
                <a:xfrm rot="2352138">
                  <a:off x="5328609" y="3465206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하트 30"/>
                <p:cNvSpPr/>
                <p:nvPr/>
              </p:nvSpPr>
              <p:spPr>
                <a:xfrm rot="3037511">
                  <a:off x="5218966" y="35622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하트 31"/>
                <p:cNvSpPr/>
                <p:nvPr/>
              </p:nvSpPr>
              <p:spPr>
                <a:xfrm rot="3950031">
                  <a:off x="5095352" y="36408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하트 32"/>
                <p:cNvSpPr/>
                <p:nvPr/>
              </p:nvSpPr>
              <p:spPr>
                <a:xfrm rot="4757638">
                  <a:off x="4942900" y="3691772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하트 33"/>
                <p:cNvSpPr/>
                <p:nvPr/>
              </p:nvSpPr>
              <p:spPr>
                <a:xfrm rot="4636827">
                  <a:off x="4790312" y="3730087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하트 34"/>
                <p:cNvSpPr/>
                <p:nvPr/>
              </p:nvSpPr>
              <p:spPr>
                <a:xfrm rot="1773094">
                  <a:off x="5413993" y="3355544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자유형 35"/>
                <p:cNvSpPr/>
                <p:nvPr/>
              </p:nvSpPr>
              <p:spPr>
                <a:xfrm>
                  <a:off x="4642712" y="3402126"/>
                  <a:ext cx="893671" cy="428968"/>
                </a:xfrm>
                <a:custGeom>
                  <a:avLst/>
                  <a:gdLst>
                    <a:gd name="connsiteX0" fmla="*/ 978693 w 978693"/>
                    <a:gd name="connsiteY0" fmla="*/ 0 h 590550"/>
                    <a:gd name="connsiteX1" fmla="*/ 583406 w 978693"/>
                    <a:gd name="connsiteY1" fmla="*/ 452438 h 590550"/>
                    <a:gd name="connsiteX2" fmla="*/ 0 w 978693"/>
                    <a:gd name="connsiteY2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78693" h="590550">
                      <a:moveTo>
                        <a:pt x="978693" y="0"/>
                      </a:moveTo>
                      <a:cubicBezTo>
                        <a:pt x="862607" y="177006"/>
                        <a:pt x="746521" y="354013"/>
                        <a:pt x="583406" y="452438"/>
                      </a:cubicBezTo>
                      <a:cubicBezTo>
                        <a:pt x="420291" y="550863"/>
                        <a:pt x="68659" y="569516"/>
                        <a:pt x="0" y="59055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9" name="모서리가 둥근 직사각형 28"/>
              <p:cNvSpPr/>
              <p:nvPr/>
            </p:nvSpPr>
            <p:spPr>
              <a:xfrm>
                <a:off x="6635016" y="3245699"/>
                <a:ext cx="424082" cy="193954"/>
              </a:xfrm>
              <a:prstGeom prst="roundRect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 rot="2107213">
              <a:off x="3657861" y="3767031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22" name="타원 21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 rot="16906068">
              <a:off x="3237210" y="436411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20" name="타원 19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 rot="1813008">
              <a:off x="8446259" y="269842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8" name="타원 17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 rot="20254668">
              <a:off x="9492377" y="329038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6" name="타원 15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 rot="16906068">
              <a:off x="8392726" y="362163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4" name="타원 13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 rot="2742513">
              <a:off x="9023250" y="3713056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" name="타원 11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2" name="제목 1"/>
          <p:cNvSpPr>
            <a:spLocks noGrp="1"/>
          </p:cNvSpPr>
          <p:nvPr>
            <p:ph type="title" hasCustomPrompt="1"/>
          </p:nvPr>
        </p:nvSpPr>
        <p:spPr>
          <a:xfrm>
            <a:off x="4999860" y="2423494"/>
            <a:ext cx="6745672" cy="854115"/>
          </a:xfrm>
          <a:prstGeom prst="rect">
            <a:avLst/>
          </a:prstGeom>
        </p:spPr>
        <p:txBody>
          <a:bodyPr anchor="ctr"/>
          <a:lstStyle>
            <a:lvl1pPr>
              <a:defRPr sz="2800" b="1" baseline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Part1. </a:t>
            </a:r>
            <a:r>
              <a:rPr lang="ko-KR" altLang="en-US" dirty="0" err="1"/>
              <a:t>대제목을</a:t>
            </a:r>
            <a:r>
              <a:rPr lang="ko-KR" altLang="en-US" dirty="0"/>
              <a:t>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3" name="텍스트 개체 틀 2"/>
          <p:cNvSpPr>
            <a:spLocks noGrp="1"/>
          </p:cNvSpPr>
          <p:nvPr>
            <p:ph type="body" idx="18" hasCustomPrompt="1"/>
          </p:nvPr>
        </p:nvSpPr>
        <p:spPr>
          <a:xfrm>
            <a:off x="5478132" y="3652154"/>
            <a:ext cx="5157787" cy="2800161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933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926950"/>
            <a:ext cx="12192000" cy="5931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854393"/>
            <a:ext cx="12192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7448550" cy="85411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슬라이드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45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0" y="854393"/>
            <a:ext cx="12192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7448550" cy="85411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슬라이드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571500" y="2496303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idx="11" hasCustomPrompt="1"/>
          </p:nvPr>
        </p:nvSpPr>
        <p:spPr>
          <a:xfrm>
            <a:off x="6096000" y="2496304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333750" y="2496304"/>
            <a:ext cx="2743200" cy="1764000"/>
          </a:xfrm>
          <a:prstGeom prst="rect">
            <a:avLst/>
          </a:prstGeom>
          <a:solidFill>
            <a:srgbClr val="F8DFAE"/>
          </a:solidFill>
        </p:spPr>
        <p:txBody>
          <a:bodyPr/>
          <a:lstStyle>
            <a:lvl1pPr marL="0" indent="0">
              <a:buNone/>
              <a:defRPr sz="1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8858250" y="2494428"/>
            <a:ext cx="2743200" cy="1764000"/>
          </a:xfrm>
          <a:prstGeom prst="rect">
            <a:avLst/>
          </a:prstGeom>
          <a:solidFill>
            <a:srgbClr val="F8DFAE"/>
          </a:solidFill>
        </p:spPr>
        <p:txBody>
          <a:bodyPr/>
          <a:lstStyle>
            <a:lvl1pPr marL="0" indent="0">
              <a:buNone/>
              <a:defRPr sz="1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6" name="그림 개체 틀 2"/>
          <p:cNvSpPr>
            <a:spLocks noGrp="1"/>
          </p:cNvSpPr>
          <p:nvPr>
            <p:ph type="pic" idx="14" hasCustomPrompt="1"/>
          </p:nvPr>
        </p:nvSpPr>
        <p:spPr>
          <a:xfrm>
            <a:off x="8844030" y="4258428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그림 개체 틀 2"/>
          <p:cNvSpPr>
            <a:spLocks noGrp="1"/>
          </p:cNvSpPr>
          <p:nvPr>
            <p:ph type="pic" idx="15" hasCustomPrompt="1"/>
          </p:nvPr>
        </p:nvSpPr>
        <p:spPr>
          <a:xfrm>
            <a:off x="3333750" y="4258428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571500" y="4258428"/>
            <a:ext cx="2743200" cy="1764000"/>
          </a:xfrm>
          <a:prstGeom prst="rect">
            <a:avLst/>
          </a:prstGeom>
          <a:solidFill>
            <a:srgbClr val="4C2C16"/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9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6096000" y="4258428"/>
            <a:ext cx="2743200" cy="1764000"/>
          </a:xfrm>
          <a:prstGeom prst="rect">
            <a:avLst/>
          </a:prstGeom>
          <a:solidFill>
            <a:srgbClr val="4C2C16"/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1" name="직사각형 30"/>
          <p:cNvSpPr/>
          <p:nvPr userDrawn="1"/>
        </p:nvSpPr>
        <p:spPr>
          <a:xfrm>
            <a:off x="721008" y="1944460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/>
          <p:cNvSpPr>
            <a:spLocks noGrp="1"/>
          </p:cNvSpPr>
          <p:nvPr>
            <p:ph type="body" idx="18" hasCustomPrompt="1"/>
          </p:nvPr>
        </p:nvSpPr>
        <p:spPr>
          <a:xfrm>
            <a:off x="725828" y="1333958"/>
            <a:ext cx="5157787" cy="62971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940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659082" y="2601326"/>
            <a:ext cx="2741449" cy="2722262"/>
            <a:chOff x="4659082" y="2601326"/>
            <a:chExt cx="2741449" cy="2722262"/>
          </a:xfrm>
        </p:grpSpPr>
        <p:sp>
          <p:nvSpPr>
            <p:cNvPr id="8" name="자유형 7"/>
            <p:cNvSpPr/>
            <p:nvPr/>
          </p:nvSpPr>
          <p:spPr>
            <a:xfrm rot="10800000">
              <a:off x="4659082" y="2757713"/>
              <a:ext cx="1096664" cy="1219314"/>
            </a:xfrm>
            <a:custGeom>
              <a:avLst/>
              <a:gdLst>
                <a:gd name="connsiteX0" fmla="*/ 0 w 1096664"/>
                <a:gd name="connsiteY0" fmla="*/ 1218552 h 1219314"/>
                <a:gd name="connsiteX1" fmla="*/ 8280 w 1096664"/>
                <a:gd name="connsiteY1" fmla="*/ 1017320 h 1219314"/>
                <a:gd name="connsiteX2" fmla="*/ 520725 w 1096664"/>
                <a:gd name="connsiteY2" fmla="*/ 823349 h 1219314"/>
                <a:gd name="connsiteX3" fmla="*/ 721332 w 1096664"/>
                <a:gd name="connsiteY3" fmla="*/ 459809 h 1219314"/>
                <a:gd name="connsiteX4" fmla="*/ 735602 w 1096664"/>
                <a:gd name="connsiteY4" fmla="*/ 319313 h 1219314"/>
                <a:gd name="connsiteX5" fmla="*/ 588663 w 1096664"/>
                <a:gd name="connsiteY5" fmla="*/ 319313 h 1219314"/>
                <a:gd name="connsiteX6" fmla="*/ 842664 w 1096664"/>
                <a:gd name="connsiteY6" fmla="*/ 0 h 1219314"/>
                <a:gd name="connsiteX7" fmla="*/ 1096664 w 1096664"/>
                <a:gd name="connsiteY7" fmla="*/ 319313 h 1219314"/>
                <a:gd name="connsiteX8" fmla="*/ 937004 w 1096664"/>
                <a:gd name="connsiteY8" fmla="*/ 319313 h 1219314"/>
                <a:gd name="connsiteX9" fmla="*/ 660180 w 1096664"/>
                <a:gd name="connsiteY9" fmla="*/ 968661 h 1219314"/>
                <a:gd name="connsiteX10" fmla="*/ 0 w 1096664"/>
                <a:gd name="connsiteY10" fmla="*/ 1218552 h 12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6664" h="1219314">
                  <a:moveTo>
                    <a:pt x="0" y="1218552"/>
                  </a:moveTo>
                  <a:lnTo>
                    <a:pt x="8280" y="1017320"/>
                  </a:lnTo>
                  <a:cubicBezTo>
                    <a:pt x="198382" y="1025143"/>
                    <a:pt x="383451" y="955091"/>
                    <a:pt x="520725" y="823349"/>
                  </a:cubicBezTo>
                  <a:cubicBezTo>
                    <a:pt x="623681" y="724543"/>
                    <a:pt x="693071" y="597448"/>
                    <a:pt x="721332" y="459809"/>
                  </a:cubicBezTo>
                  <a:lnTo>
                    <a:pt x="735602" y="319313"/>
                  </a:lnTo>
                  <a:lnTo>
                    <a:pt x="588663" y="319313"/>
                  </a:lnTo>
                  <a:lnTo>
                    <a:pt x="842664" y="0"/>
                  </a:lnTo>
                  <a:lnTo>
                    <a:pt x="1096664" y="319313"/>
                  </a:lnTo>
                  <a:lnTo>
                    <a:pt x="937004" y="319313"/>
                  </a:lnTo>
                  <a:cubicBezTo>
                    <a:pt x="937004" y="564428"/>
                    <a:pt x="837029" y="798939"/>
                    <a:pt x="660180" y="968661"/>
                  </a:cubicBezTo>
                  <a:cubicBezTo>
                    <a:pt x="483330" y="1138383"/>
                    <a:pt x="244907" y="1228631"/>
                    <a:pt x="0" y="1218552"/>
                  </a:cubicBezTo>
                  <a:close/>
                </a:path>
              </a:pathLst>
            </a:custGeom>
            <a:solidFill>
              <a:srgbClr val="F8DF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5400000">
              <a:off x="4862282" y="4165599"/>
              <a:ext cx="1096664" cy="1219314"/>
            </a:xfrm>
            <a:custGeom>
              <a:avLst/>
              <a:gdLst>
                <a:gd name="connsiteX0" fmla="*/ 0 w 1096664"/>
                <a:gd name="connsiteY0" fmla="*/ 1218552 h 1219314"/>
                <a:gd name="connsiteX1" fmla="*/ 8280 w 1096664"/>
                <a:gd name="connsiteY1" fmla="*/ 1017320 h 1219314"/>
                <a:gd name="connsiteX2" fmla="*/ 520725 w 1096664"/>
                <a:gd name="connsiteY2" fmla="*/ 823349 h 1219314"/>
                <a:gd name="connsiteX3" fmla="*/ 721332 w 1096664"/>
                <a:gd name="connsiteY3" fmla="*/ 459809 h 1219314"/>
                <a:gd name="connsiteX4" fmla="*/ 735602 w 1096664"/>
                <a:gd name="connsiteY4" fmla="*/ 319313 h 1219314"/>
                <a:gd name="connsiteX5" fmla="*/ 588663 w 1096664"/>
                <a:gd name="connsiteY5" fmla="*/ 319313 h 1219314"/>
                <a:gd name="connsiteX6" fmla="*/ 842664 w 1096664"/>
                <a:gd name="connsiteY6" fmla="*/ 0 h 1219314"/>
                <a:gd name="connsiteX7" fmla="*/ 1096664 w 1096664"/>
                <a:gd name="connsiteY7" fmla="*/ 319313 h 1219314"/>
                <a:gd name="connsiteX8" fmla="*/ 937004 w 1096664"/>
                <a:gd name="connsiteY8" fmla="*/ 319313 h 1219314"/>
                <a:gd name="connsiteX9" fmla="*/ 660180 w 1096664"/>
                <a:gd name="connsiteY9" fmla="*/ 968661 h 1219314"/>
                <a:gd name="connsiteX10" fmla="*/ 0 w 1096664"/>
                <a:gd name="connsiteY10" fmla="*/ 1218552 h 12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6664" h="1219314">
                  <a:moveTo>
                    <a:pt x="0" y="1218552"/>
                  </a:moveTo>
                  <a:lnTo>
                    <a:pt x="8280" y="1017320"/>
                  </a:lnTo>
                  <a:cubicBezTo>
                    <a:pt x="198382" y="1025143"/>
                    <a:pt x="383451" y="955091"/>
                    <a:pt x="520725" y="823349"/>
                  </a:cubicBezTo>
                  <a:cubicBezTo>
                    <a:pt x="623681" y="724543"/>
                    <a:pt x="693071" y="597448"/>
                    <a:pt x="721332" y="459809"/>
                  </a:cubicBezTo>
                  <a:lnTo>
                    <a:pt x="735602" y="319313"/>
                  </a:lnTo>
                  <a:lnTo>
                    <a:pt x="588663" y="319313"/>
                  </a:lnTo>
                  <a:lnTo>
                    <a:pt x="842664" y="0"/>
                  </a:lnTo>
                  <a:lnTo>
                    <a:pt x="1096664" y="319313"/>
                  </a:lnTo>
                  <a:lnTo>
                    <a:pt x="937004" y="319313"/>
                  </a:lnTo>
                  <a:cubicBezTo>
                    <a:pt x="937004" y="564428"/>
                    <a:pt x="837029" y="798939"/>
                    <a:pt x="660180" y="968661"/>
                  </a:cubicBezTo>
                  <a:cubicBezTo>
                    <a:pt x="483330" y="1138383"/>
                    <a:pt x="244907" y="1228631"/>
                    <a:pt x="0" y="1218552"/>
                  </a:cubicBezTo>
                  <a:close/>
                </a:path>
              </a:pathLst>
            </a:custGeom>
            <a:solidFill>
              <a:srgbClr val="FC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6303867" y="3962514"/>
              <a:ext cx="1096664" cy="1219314"/>
            </a:xfrm>
            <a:custGeom>
              <a:avLst/>
              <a:gdLst>
                <a:gd name="connsiteX0" fmla="*/ 0 w 1096664"/>
                <a:gd name="connsiteY0" fmla="*/ 1218552 h 1219314"/>
                <a:gd name="connsiteX1" fmla="*/ 8280 w 1096664"/>
                <a:gd name="connsiteY1" fmla="*/ 1017320 h 1219314"/>
                <a:gd name="connsiteX2" fmla="*/ 520725 w 1096664"/>
                <a:gd name="connsiteY2" fmla="*/ 823349 h 1219314"/>
                <a:gd name="connsiteX3" fmla="*/ 721332 w 1096664"/>
                <a:gd name="connsiteY3" fmla="*/ 459809 h 1219314"/>
                <a:gd name="connsiteX4" fmla="*/ 735602 w 1096664"/>
                <a:gd name="connsiteY4" fmla="*/ 319313 h 1219314"/>
                <a:gd name="connsiteX5" fmla="*/ 588663 w 1096664"/>
                <a:gd name="connsiteY5" fmla="*/ 319313 h 1219314"/>
                <a:gd name="connsiteX6" fmla="*/ 842664 w 1096664"/>
                <a:gd name="connsiteY6" fmla="*/ 0 h 1219314"/>
                <a:gd name="connsiteX7" fmla="*/ 1096664 w 1096664"/>
                <a:gd name="connsiteY7" fmla="*/ 319313 h 1219314"/>
                <a:gd name="connsiteX8" fmla="*/ 937004 w 1096664"/>
                <a:gd name="connsiteY8" fmla="*/ 319313 h 1219314"/>
                <a:gd name="connsiteX9" fmla="*/ 660180 w 1096664"/>
                <a:gd name="connsiteY9" fmla="*/ 968661 h 1219314"/>
                <a:gd name="connsiteX10" fmla="*/ 0 w 1096664"/>
                <a:gd name="connsiteY10" fmla="*/ 1218552 h 12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6664" h="1219314">
                  <a:moveTo>
                    <a:pt x="0" y="1218552"/>
                  </a:moveTo>
                  <a:lnTo>
                    <a:pt x="8280" y="1017320"/>
                  </a:lnTo>
                  <a:cubicBezTo>
                    <a:pt x="198382" y="1025143"/>
                    <a:pt x="383451" y="955091"/>
                    <a:pt x="520725" y="823349"/>
                  </a:cubicBezTo>
                  <a:cubicBezTo>
                    <a:pt x="623681" y="724543"/>
                    <a:pt x="693071" y="597448"/>
                    <a:pt x="721332" y="459809"/>
                  </a:cubicBezTo>
                  <a:lnTo>
                    <a:pt x="735602" y="319313"/>
                  </a:lnTo>
                  <a:lnTo>
                    <a:pt x="588663" y="319313"/>
                  </a:lnTo>
                  <a:lnTo>
                    <a:pt x="842664" y="0"/>
                  </a:lnTo>
                  <a:lnTo>
                    <a:pt x="1096664" y="319313"/>
                  </a:lnTo>
                  <a:lnTo>
                    <a:pt x="937004" y="319313"/>
                  </a:lnTo>
                  <a:cubicBezTo>
                    <a:pt x="937004" y="564428"/>
                    <a:pt x="837029" y="798939"/>
                    <a:pt x="660180" y="968661"/>
                  </a:cubicBezTo>
                  <a:cubicBezTo>
                    <a:pt x="483330" y="1138383"/>
                    <a:pt x="244907" y="1228631"/>
                    <a:pt x="0" y="1218552"/>
                  </a:cubicBezTo>
                  <a:close/>
                </a:path>
              </a:pathLst>
            </a:custGeom>
            <a:solidFill>
              <a:srgbClr val="B97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6081596" y="2540001"/>
              <a:ext cx="1096664" cy="1219314"/>
            </a:xfrm>
            <a:custGeom>
              <a:avLst/>
              <a:gdLst>
                <a:gd name="connsiteX0" fmla="*/ 0 w 1096664"/>
                <a:gd name="connsiteY0" fmla="*/ 1218552 h 1219314"/>
                <a:gd name="connsiteX1" fmla="*/ 8280 w 1096664"/>
                <a:gd name="connsiteY1" fmla="*/ 1017320 h 1219314"/>
                <a:gd name="connsiteX2" fmla="*/ 520725 w 1096664"/>
                <a:gd name="connsiteY2" fmla="*/ 823349 h 1219314"/>
                <a:gd name="connsiteX3" fmla="*/ 721332 w 1096664"/>
                <a:gd name="connsiteY3" fmla="*/ 459809 h 1219314"/>
                <a:gd name="connsiteX4" fmla="*/ 735602 w 1096664"/>
                <a:gd name="connsiteY4" fmla="*/ 319313 h 1219314"/>
                <a:gd name="connsiteX5" fmla="*/ 588663 w 1096664"/>
                <a:gd name="connsiteY5" fmla="*/ 319313 h 1219314"/>
                <a:gd name="connsiteX6" fmla="*/ 842664 w 1096664"/>
                <a:gd name="connsiteY6" fmla="*/ 0 h 1219314"/>
                <a:gd name="connsiteX7" fmla="*/ 1096664 w 1096664"/>
                <a:gd name="connsiteY7" fmla="*/ 319313 h 1219314"/>
                <a:gd name="connsiteX8" fmla="*/ 937004 w 1096664"/>
                <a:gd name="connsiteY8" fmla="*/ 319313 h 1219314"/>
                <a:gd name="connsiteX9" fmla="*/ 660180 w 1096664"/>
                <a:gd name="connsiteY9" fmla="*/ 968661 h 1219314"/>
                <a:gd name="connsiteX10" fmla="*/ 0 w 1096664"/>
                <a:gd name="connsiteY10" fmla="*/ 1218552 h 121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6664" h="1219314">
                  <a:moveTo>
                    <a:pt x="0" y="1218552"/>
                  </a:moveTo>
                  <a:lnTo>
                    <a:pt x="8280" y="1017320"/>
                  </a:lnTo>
                  <a:cubicBezTo>
                    <a:pt x="198382" y="1025143"/>
                    <a:pt x="383451" y="955091"/>
                    <a:pt x="520725" y="823349"/>
                  </a:cubicBezTo>
                  <a:cubicBezTo>
                    <a:pt x="623681" y="724543"/>
                    <a:pt x="693071" y="597448"/>
                    <a:pt x="721332" y="459809"/>
                  </a:cubicBezTo>
                  <a:lnTo>
                    <a:pt x="735602" y="319313"/>
                  </a:lnTo>
                  <a:lnTo>
                    <a:pt x="588663" y="319313"/>
                  </a:lnTo>
                  <a:lnTo>
                    <a:pt x="842664" y="0"/>
                  </a:lnTo>
                  <a:lnTo>
                    <a:pt x="1096664" y="319313"/>
                  </a:lnTo>
                  <a:lnTo>
                    <a:pt x="937004" y="319313"/>
                  </a:lnTo>
                  <a:cubicBezTo>
                    <a:pt x="937004" y="564428"/>
                    <a:pt x="837029" y="798939"/>
                    <a:pt x="660180" y="968661"/>
                  </a:cubicBezTo>
                  <a:cubicBezTo>
                    <a:pt x="483330" y="1138383"/>
                    <a:pt x="244907" y="1228631"/>
                    <a:pt x="0" y="1218552"/>
                  </a:cubicBezTo>
                  <a:close/>
                </a:path>
              </a:pathLst>
            </a:custGeom>
            <a:solidFill>
              <a:srgbClr val="4C2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 userDrawn="1"/>
        </p:nvGrpSpPr>
        <p:grpSpPr>
          <a:xfrm>
            <a:off x="5164506" y="3097158"/>
            <a:ext cx="1730600" cy="1730598"/>
            <a:chOff x="4452358" y="1988870"/>
            <a:chExt cx="2685107" cy="2685107"/>
          </a:xfrm>
        </p:grpSpPr>
        <p:sp>
          <p:nvSpPr>
            <p:cNvPr id="13" name="타원 12"/>
            <p:cNvSpPr/>
            <p:nvPr/>
          </p:nvSpPr>
          <p:spPr>
            <a:xfrm>
              <a:off x="4452358" y="1988870"/>
              <a:ext cx="2685107" cy="2685107"/>
            </a:xfrm>
            <a:prstGeom prst="ellipse">
              <a:avLst/>
            </a:prstGeom>
            <a:solidFill>
              <a:srgbClr val="371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890036" y="2426548"/>
              <a:ext cx="1809750" cy="1809750"/>
            </a:xfrm>
            <a:prstGeom prst="ellipse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985286" y="2521798"/>
              <a:ext cx="1619250" cy="1619250"/>
              <a:chOff x="4133850" y="2476500"/>
              <a:chExt cx="1619250" cy="1619250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133850" y="2476500"/>
                <a:ext cx="1619250" cy="1619250"/>
              </a:xfrm>
              <a:prstGeom prst="ellipse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249138" y="2591367"/>
                <a:ext cx="1491349" cy="1504383"/>
              </a:xfrm>
              <a:prstGeom prst="ellipse">
                <a:avLst/>
              </a:prstGeom>
              <a:solidFill>
                <a:srgbClr val="D59C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하트 15"/>
            <p:cNvSpPr/>
            <p:nvPr/>
          </p:nvSpPr>
          <p:spPr>
            <a:xfrm>
              <a:off x="5309969" y="2841434"/>
              <a:ext cx="969885" cy="849527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524499" y="3474924"/>
              <a:ext cx="948775" cy="541396"/>
              <a:chOff x="4642712" y="3355544"/>
              <a:chExt cx="950328" cy="541396"/>
            </a:xfrm>
          </p:grpSpPr>
          <p:sp>
            <p:nvSpPr>
              <p:cNvPr id="19" name="하트 18"/>
              <p:cNvSpPr/>
              <p:nvPr/>
            </p:nvSpPr>
            <p:spPr>
              <a:xfrm rot="2352138">
                <a:off x="5328609" y="3465206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하트 19"/>
              <p:cNvSpPr/>
              <p:nvPr/>
            </p:nvSpPr>
            <p:spPr>
              <a:xfrm rot="3037511">
                <a:off x="5218966" y="35622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하트 20"/>
              <p:cNvSpPr/>
              <p:nvPr/>
            </p:nvSpPr>
            <p:spPr>
              <a:xfrm rot="3950031">
                <a:off x="5095352" y="36408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하트 21"/>
              <p:cNvSpPr/>
              <p:nvPr/>
            </p:nvSpPr>
            <p:spPr>
              <a:xfrm rot="4757638">
                <a:off x="4942900" y="3691772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하트 22"/>
              <p:cNvSpPr/>
              <p:nvPr/>
            </p:nvSpPr>
            <p:spPr>
              <a:xfrm rot="4636827">
                <a:off x="4790312" y="3730087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하트 23"/>
              <p:cNvSpPr/>
              <p:nvPr/>
            </p:nvSpPr>
            <p:spPr>
              <a:xfrm rot="1773094">
                <a:off x="5413993" y="3355544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4642712" y="3402126"/>
                <a:ext cx="893671" cy="428968"/>
              </a:xfrm>
              <a:custGeom>
                <a:avLst/>
                <a:gdLst>
                  <a:gd name="connsiteX0" fmla="*/ 978693 w 978693"/>
                  <a:gd name="connsiteY0" fmla="*/ 0 h 590550"/>
                  <a:gd name="connsiteX1" fmla="*/ 583406 w 978693"/>
                  <a:gd name="connsiteY1" fmla="*/ 452438 h 590550"/>
                  <a:gd name="connsiteX2" fmla="*/ 0 w 978693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8693" h="590550">
                    <a:moveTo>
                      <a:pt x="978693" y="0"/>
                    </a:moveTo>
                    <a:cubicBezTo>
                      <a:pt x="862607" y="177006"/>
                      <a:pt x="746521" y="354013"/>
                      <a:pt x="583406" y="452438"/>
                    </a:cubicBezTo>
                    <a:cubicBezTo>
                      <a:pt x="420291" y="550863"/>
                      <a:pt x="68659" y="569516"/>
                      <a:pt x="0" y="590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>
            <a:xfrm>
              <a:off x="6635016" y="3245699"/>
              <a:ext cx="424082" cy="193954"/>
            </a:xfrm>
            <a:prstGeom prst="roundRect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07021" y="2322286"/>
            <a:ext cx="3932237" cy="1640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내용을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텍스트 개체 틀 3"/>
          <p:cNvSpPr>
            <a:spLocks noGrp="1"/>
          </p:cNvSpPr>
          <p:nvPr>
            <p:ph type="body" sz="half" idx="10" hasCustomPrompt="1"/>
          </p:nvPr>
        </p:nvSpPr>
        <p:spPr>
          <a:xfrm>
            <a:off x="707021" y="4215637"/>
            <a:ext cx="3932237" cy="1592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내용을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텍스트 개체 틀 3"/>
          <p:cNvSpPr>
            <a:spLocks noGrp="1"/>
          </p:cNvSpPr>
          <p:nvPr>
            <p:ph type="body" sz="half" idx="11" hasCustomPrompt="1"/>
          </p:nvPr>
        </p:nvSpPr>
        <p:spPr>
          <a:xfrm>
            <a:off x="7501846" y="2322286"/>
            <a:ext cx="3932237" cy="16402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내용을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half" idx="12" hasCustomPrompt="1"/>
          </p:nvPr>
        </p:nvSpPr>
        <p:spPr>
          <a:xfrm>
            <a:off x="7501846" y="4215637"/>
            <a:ext cx="3932237" cy="1592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내용을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직사각형 31"/>
          <p:cNvSpPr/>
          <p:nvPr userDrawn="1"/>
        </p:nvSpPr>
        <p:spPr>
          <a:xfrm>
            <a:off x="721008" y="1944460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/>
          <p:cNvSpPr>
            <a:spLocks noGrp="1"/>
          </p:cNvSpPr>
          <p:nvPr>
            <p:ph type="body" idx="18" hasCustomPrompt="1"/>
          </p:nvPr>
        </p:nvSpPr>
        <p:spPr>
          <a:xfrm>
            <a:off x="725828" y="1333958"/>
            <a:ext cx="5157787" cy="62971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041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 29"/>
          <p:cNvSpPr/>
          <p:nvPr userDrawn="1"/>
        </p:nvSpPr>
        <p:spPr>
          <a:xfrm flipV="1">
            <a:off x="8519885" y="2371237"/>
            <a:ext cx="2989944" cy="4005968"/>
          </a:xfrm>
          <a:custGeom>
            <a:avLst/>
            <a:gdLst>
              <a:gd name="connsiteX0" fmla="*/ 0 w 2989944"/>
              <a:gd name="connsiteY0" fmla="*/ 4005968 h 4005968"/>
              <a:gd name="connsiteX1" fmla="*/ 2989944 w 2989944"/>
              <a:gd name="connsiteY1" fmla="*/ 4005968 h 4005968"/>
              <a:gd name="connsiteX2" fmla="*/ 2989944 w 2989944"/>
              <a:gd name="connsiteY2" fmla="*/ 302390 h 4005968"/>
              <a:gd name="connsiteX3" fmla="*/ 1494972 w 2989944"/>
              <a:gd name="connsiteY3" fmla="*/ 0 h 4005968"/>
              <a:gd name="connsiteX4" fmla="*/ 0 w 2989944"/>
              <a:gd name="connsiteY4" fmla="*/ 302390 h 400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9944" h="4005968">
                <a:moveTo>
                  <a:pt x="0" y="4005968"/>
                </a:moveTo>
                <a:lnTo>
                  <a:pt x="2989944" y="4005968"/>
                </a:lnTo>
                <a:lnTo>
                  <a:pt x="2989944" y="302390"/>
                </a:lnTo>
                <a:lnTo>
                  <a:pt x="1494972" y="0"/>
                </a:lnTo>
                <a:lnTo>
                  <a:pt x="0" y="302390"/>
                </a:lnTo>
                <a:close/>
              </a:path>
            </a:pathLst>
          </a:cu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 userDrawn="1"/>
        </p:nvSpPr>
        <p:spPr>
          <a:xfrm flipV="1">
            <a:off x="4760685" y="2371237"/>
            <a:ext cx="2989944" cy="4005968"/>
          </a:xfrm>
          <a:custGeom>
            <a:avLst/>
            <a:gdLst>
              <a:gd name="connsiteX0" fmla="*/ 0 w 2989944"/>
              <a:gd name="connsiteY0" fmla="*/ 4005968 h 4005968"/>
              <a:gd name="connsiteX1" fmla="*/ 2989944 w 2989944"/>
              <a:gd name="connsiteY1" fmla="*/ 4005968 h 4005968"/>
              <a:gd name="connsiteX2" fmla="*/ 2989944 w 2989944"/>
              <a:gd name="connsiteY2" fmla="*/ 302390 h 4005968"/>
              <a:gd name="connsiteX3" fmla="*/ 1494972 w 2989944"/>
              <a:gd name="connsiteY3" fmla="*/ 0 h 4005968"/>
              <a:gd name="connsiteX4" fmla="*/ 0 w 2989944"/>
              <a:gd name="connsiteY4" fmla="*/ 302390 h 400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9944" h="4005968">
                <a:moveTo>
                  <a:pt x="0" y="4005968"/>
                </a:moveTo>
                <a:lnTo>
                  <a:pt x="2989944" y="4005968"/>
                </a:lnTo>
                <a:lnTo>
                  <a:pt x="2989944" y="302390"/>
                </a:lnTo>
                <a:lnTo>
                  <a:pt x="1494972" y="0"/>
                </a:lnTo>
                <a:lnTo>
                  <a:pt x="0" y="302390"/>
                </a:lnTo>
                <a:close/>
              </a:path>
            </a:pathLst>
          </a:custGeom>
          <a:solidFill>
            <a:srgbClr val="B9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 userDrawn="1"/>
        </p:nvSpPr>
        <p:spPr>
          <a:xfrm flipV="1">
            <a:off x="1001485" y="2371237"/>
            <a:ext cx="2989944" cy="4005968"/>
          </a:xfrm>
          <a:custGeom>
            <a:avLst/>
            <a:gdLst>
              <a:gd name="connsiteX0" fmla="*/ 0 w 2989944"/>
              <a:gd name="connsiteY0" fmla="*/ 4005968 h 4005968"/>
              <a:gd name="connsiteX1" fmla="*/ 2989944 w 2989944"/>
              <a:gd name="connsiteY1" fmla="*/ 4005968 h 4005968"/>
              <a:gd name="connsiteX2" fmla="*/ 2989944 w 2989944"/>
              <a:gd name="connsiteY2" fmla="*/ 302390 h 4005968"/>
              <a:gd name="connsiteX3" fmla="*/ 1494972 w 2989944"/>
              <a:gd name="connsiteY3" fmla="*/ 0 h 4005968"/>
              <a:gd name="connsiteX4" fmla="*/ 0 w 2989944"/>
              <a:gd name="connsiteY4" fmla="*/ 302390 h 400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9944" h="4005968">
                <a:moveTo>
                  <a:pt x="0" y="4005968"/>
                </a:moveTo>
                <a:lnTo>
                  <a:pt x="2989944" y="4005968"/>
                </a:lnTo>
                <a:lnTo>
                  <a:pt x="2989944" y="302390"/>
                </a:lnTo>
                <a:lnTo>
                  <a:pt x="1494972" y="0"/>
                </a:lnTo>
                <a:lnTo>
                  <a:pt x="0" y="302390"/>
                </a:lnTo>
                <a:close/>
              </a:path>
            </a:pathLst>
          </a:cu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0" y="854393"/>
            <a:ext cx="12192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7448550" cy="85411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슬라이드 제목을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1123042" y="2496303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idx="11" hasCustomPrompt="1"/>
          </p:nvPr>
        </p:nvSpPr>
        <p:spPr>
          <a:xfrm>
            <a:off x="4884057" y="2496303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1123042" y="4258428"/>
            <a:ext cx="2743200" cy="17640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4C2C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9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4884057" y="4258428"/>
            <a:ext cx="2743200" cy="17640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4C2C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1" name="직사각형 30"/>
          <p:cNvSpPr/>
          <p:nvPr userDrawn="1"/>
        </p:nvSpPr>
        <p:spPr>
          <a:xfrm>
            <a:off x="721008" y="1944460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2"/>
          <p:cNvSpPr>
            <a:spLocks noGrp="1"/>
          </p:cNvSpPr>
          <p:nvPr>
            <p:ph type="body" idx="18" hasCustomPrompt="1"/>
          </p:nvPr>
        </p:nvSpPr>
        <p:spPr>
          <a:xfrm>
            <a:off x="725828" y="1333958"/>
            <a:ext cx="5157787" cy="62971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ko-KR" altLang="en-US" sz="2400" dirty="0"/>
              <a:t>소제목을 넣으세요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idx="19" hasCustomPrompt="1"/>
          </p:nvPr>
        </p:nvSpPr>
        <p:spPr>
          <a:xfrm>
            <a:off x="8643257" y="2496303"/>
            <a:ext cx="2743200" cy="176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클릭하여 그림을 넣으세요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8643257" y="4258428"/>
            <a:ext cx="2743200" cy="17640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rgbClr val="4C2C1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오른쪽 화살표 3"/>
          <p:cNvSpPr/>
          <p:nvPr userDrawn="1"/>
        </p:nvSpPr>
        <p:spPr>
          <a:xfrm>
            <a:off x="4119789" y="3888314"/>
            <a:ext cx="551542" cy="740228"/>
          </a:xfrm>
          <a:prstGeom prst="rightArrow">
            <a:avLst/>
          </a:prstGeom>
          <a:solidFill>
            <a:srgbClr val="19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 userDrawn="1"/>
        </p:nvSpPr>
        <p:spPr>
          <a:xfrm>
            <a:off x="7874001" y="3888314"/>
            <a:ext cx="551542" cy="740228"/>
          </a:xfrm>
          <a:prstGeom prst="rightArrow">
            <a:avLst/>
          </a:prstGeom>
          <a:solidFill>
            <a:srgbClr val="19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63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17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A6CFEE-E261-4A10-ADF0-3DB3FC5B6670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D70847-DAB6-4EF0-A432-298472F37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6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748145" y="1014437"/>
            <a:ext cx="580571" cy="508000"/>
          </a:xfrm>
          <a:prstGeom prst="rect">
            <a:avLst/>
          </a:prstGeom>
          <a:solidFill>
            <a:srgbClr val="B9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-748145" y="1522437"/>
            <a:ext cx="580571" cy="508000"/>
          </a:xfrm>
          <a:prstGeom prst="rect">
            <a:avLst/>
          </a:pr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-748145" y="2030437"/>
            <a:ext cx="580571" cy="508000"/>
          </a:xfrm>
          <a:prstGeom prst="rect">
            <a:avLst/>
          </a:prstGeom>
          <a:solidFill>
            <a:srgbClr val="D5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748146" y="2538437"/>
            <a:ext cx="580571" cy="508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748145" y="506437"/>
            <a:ext cx="580571" cy="508000"/>
          </a:xfrm>
          <a:prstGeom prst="rect">
            <a:avLst/>
          </a:prstGeom>
          <a:solidFill>
            <a:srgbClr val="FC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-748146" y="3020841"/>
            <a:ext cx="580571" cy="508000"/>
          </a:xfrm>
          <a:prstGeom prst="rect">
            <a:avLst/>
          </a:prstGeom>
          <a:solidFill>
            <a:srgbClr val="19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 userDrawn="1"/>
        </p:nvSpPr>
        <p:spPr>
          <a:xfrm>
            <a:off x="-748145" y="0"/>
            <a:ext cx="580571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9896813" y="240627"/>
            <a:ext cx="21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4C2C16"/>
                </a:solidFill>
                <a:latin typeface="Forte" panose="03060902040502070203" pitchFamily="66" charset="0"/>
                <a:ea typeface="나눔스퀘어 ExtraBold" panose="020B0600000101010101" pitchFamily="50" charset="-127"/>
                <a:cs typeface="MV Boli" panose="02000500030200090000" pitchFamily="2" charset="0"/>
              </a:rPr>
              <a:t>PaPA_EL’s</a:t>
            </a:r>
            <a:r>
              <a:rPr lang="en-US" altLang="ko-KR" sz="2400" dirty="0">
                <a:solidFill>
                  <a:srgbClr val="4C2C16"/>
                </a:solidFill>
                <a:latin typeface="Forte" panose="03060902040502070203" pitchFamily="66" charset="0"/>
                <a:ea typeface="나눔스퀘어 ExtraBold" panose="020B0600000101010101" pitchFamily="50" charset="-127"/>
                <a:cs typeface="MV Boli" panose="02000500030200090000" pitchFamily="2" charset="0"/>
              </a:rPr>
              <a:t> PPT</a:t>
            </a:r>
            <a:endParaRPr lang="ko-KR" altLang="en-US" sz="2400" dirty="0">
              <a:solidFill>
                <a:srgbClr val="4C2C16"/>
              </a:solidFill>
              <a:latin typeface="Forte" panose="03060902040502070203" pitchFamily="66" charset="0"/>
              <a:ea typeface="나눔스퀘어 ExtraBold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56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926950"/>
            <a:ext cx="12192000" cy="59310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854393"/>
            <a:ext cx="12192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304800" y="0"/>
            <a:ext cx="7448550" cy="8541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defRPr>
            </a:lvl1pPr>
          </a:lstStyle>
          <a:p>
            <a:r>
              <a:rPr lang="ko-KR" altLang="en-US"/>
              <a:t>슬라이드 제목을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748145" y="1014437"/>
            <a:ext cx="580571" cy="508000"/>
          </a:xfrm>
          <a:prstGeom prst="rect">
            <a:avLst/>
          </a:prstGeom>
          <a:solidFill>
            <a:srgbClr val="B9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748145" y="1522437"/>
            <a:ext cx="580571" cy="508000"/>
          </a:xfrm>
          <a:prstGeom prst="rect">
            <a:avLst/>
          </a:prstGeom>
          <a:solidFill>
            <a:srgbClr val="F8D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-748145" y="2030437"/>
            <a:ext cx="580571" cy="508000"/>
          </a:xfrm>
          <a:prstGeom prst="rect">
            <a:avLst/>
          </a:prstGeom>
          <a:solidFill>
            <a:srgbClr val="D59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-748146" y="2538437"/>
            <a:ext cx="580571" cy="508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-748145" y="506437"/>
            <a:ext cx="580571" cy="508000"/>
          </a:xfrm>
          <a:prstGeom prst="rect">
            <a:avLst/>
          </a:prstGeom>
          <a:solidFill>
            <a:srgbClr val="FC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-748146" y="3020841"/>
            <a:ext cx="580571" cy="508000"/>
          </a:xfrm>
          <a:prstGeom prst="rect">
            <a:avLst/>
          </a:prstGeom>
          <a:solidFill>
            <a:srgbClr val="19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 userDrawn="1"/>
        </p:nvSpPr>
        <p:spPr>
          <a:xfrm>
            <a:off x="-748145" y="0"/>
            <a:ext cx="580571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9896813" y="240627"/>
            <a:ext cx="211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4C2C16"/>
                </a:solidFill>
                <a:latin typeface="Forte" panose="03060902040502070203" pitchFamily="66" charset="0"/>
                <a:ea typeface="나눔스퀘어 ExtraBold" panose="020B0600000101010101" pitchFamily="50" charset="-127"/>
                <a:cs typeface="MV Boli" panose="02000500030200090000" pitchFamily="2" charset="0"/>
              </a:rPr>
              <a:t>PaPA_EL’s</a:t>
            </a:r>
            <a:r>
              <a:rPr lang="en-US" altLang="ko-KR" sz="2400" dirty="0">
                <a:solidFill>
                  <a:srgbClr val="4C2C16"/>
                </a:solidFill>
                <a:latin typeface="Forte" panose="03060902040502070203" pitchFamily="66" charset="0"/>
                <a:ea typeface="나눔스퀘어 ExtraBold" panose="020B0600000101010101" pitchFamily="50" charset="-127"/>
                <a:cs typeface="MV Boli" panose="02000500030200090000" pitchFamily="2" charset="0"/>
              </a:rPr>
              <a:t> PPT</a:t>
            </a:r>
          </a:p>
        </p:txBody>
      </p:sp>
    </p:spTree>
    <p:extLst>
      <p:ext uri="{BB962C8B-B14F-4D97-AF65-F5344CB8AC3E}">
        <p14:creationId xmlns:p14="http://schemas.microsoft.com/office/powerpoint/2010/main" val="348625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ffeebay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290743" y="3440902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" name="타원 9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53447" y="2086447"/>
            <a:ext cx="2685107" cy="2685107"/>
            <a:chOff x="4452358" y="1988870"/>
            <a:chExt cx="2685107" cy="2685107"/>
          </a:xfrm>
        </p:grpSpPr>
        <p:sp>
          <p:nvSpPr>
            <p:cNvPr id="72" name="타원 71"/>
            <p:cNvSpPr/>
            <p:nvPr/>
          </p:nvSpPr>
          <p:spPr>
            <a:xfrm>
              <a:off x="4452358" y="1988870"/>
              <a:ext cx="2685107" cy="2685107"/>
            </a:xfrm>
            <a:prstGeom prst="ellipse">
              <a:avLst/>
            </a:prstGeom>
            <a:solidFill>
              <a:srgbClr val="371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890036" y="2426548"/>
              <a:ext cx="1809750" cy="1809750"/>
            </a:xfrm>
            <a:prstGeom prst="ellipse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4985286" y="2521798"/>
              <a:ext cx="1619250" cy="1619250"/>
              <a:chOff x="4133850" y="2476500"/>
              <a:chExt cx="1619250" cy="1619250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133850" y="2476500"/>
                <a:ext cx="1619250" cy="1619250"/>
              </a:xfrm>
              <a:prstGeom prst="ellipse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249138" y="2591367"/>
                <a:ext cx="1491349" cy="1504383"/>
              </a:xfrm>
              <a:prstGeom prst="ellipse">
                <a:avLst/>
              </a:prstGeom>
              <a:solidFill>
                <a:srgbClr val="D59C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하트 27"/>
            <p:cNvSpPr/>
            <p:nvPr/>
          </p:nvSpPr>
          <p:spPr>
            <a:xfrm>
              <a:off x="5309969" y="2841434"/>
              <a:ext cx="969885" cy="849527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5524499" y="3474924"/>
              <a:ext cx="948775" cy="541396"/>
              <a:chOff x="4642712" y="3355544"/>
              <a:chExt cx="950328" cy="541396"/>
            </a:xfrm>
          </p:grpSpPr>
          <p:sp>
            <p:nvSpPr>
              <p:cNvPr id="44" name="하트 43"/>
              <p:cNvSpPr/>
              <p:nvPr/>
            </p:nvSpPr>
            <p:spPr>
              <a:xfrm rot="2352138">
                <a:off x="5328609" y="3465206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하트 44"/>
              <p:cNvSpPr/>
              <p:nvPr/>
            </p:nvSpPr>
            <p:spPr>
              <a:xfrm rot="3037511">
                <a:off x="5218966" y="35622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하트 45"/>
              <p:cNvSpPr/>
              <p:nvPr/>
            </p:nvSpPr>
            <p:spPr>
              <a:xfrm rot="3950031">
                <a:off x="5095352" y="36408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하트 46"/>
              <p:cNvSpPr/>
              <p:nvPr/>
            </p:nvSpPr>
            <p:spPr>
              <a:xfrm rot="4757638">
                <a:off x="4942900" y="3691772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하트 47"/>
              <p:cNvSpPr/>
              <p:nvPr/>
            </p:nvSpPr>
            <p:spPr>
              <a:xfrm rot="4636827">
                <a:off x="4790312" y="3730087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하트 48"/>
              <p:cNvSpPr/>
              <p:nvPr/>
            </p:nvSpPr>
            <p:spPr>
              <a:xfrm rot="1773094">
                <a:off x="5413993" y="3355544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4642712" y="3402126"/>
                <a:ext cx="893671" cy="428968"/>
              </a:xfrm>
              <a:custGeom>
                <a:avLst/>
                <a:gdLst>
                  <a:gd name="connsiteX0" fmla="*/ 978693 w 978693"/>
                  <a:gd name="connsiteY0" fmla="*/ 0 h 590550"/>
                  <a:gd name="connsiteX1" fmla="*/ 583406 w 978693"/>
                  <a:gd name="connsiteY1" fmla="*/ 452438 h 590550"/>
                  <a:gd name="connsiteX2" fmla="*/ 0 w 978693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8693" h="590550">
                    <a:moveTo>
                      <a:pt x="978693" y="0"/>
                    </a:moveTo>
                    <a:cubicBezTo>
                      <a:pt x="862607" y="177006"/>
                      <a:pt x="746521" y="354013"/>
                      <a:pt x="583406" y="452438"/>
                    </a:cubicBezTo>
                    <a:cubicBezTo>
                      <a:pt x="420291" y="550863"/>
                      <a:pt x="68659" y="569516"/>
                      <a:pt x="0" y="590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모서리가 둥근 직사각형 62"/>
            <p:cNvSpPr/>
            <p:nvPr/>
          </p:nvSpPr>
          <p:spPr>
            <a:xfrm>
              <a:off x="6635016" y="3245699"/>
              <a:ext cx="424082" cy="193954"/>
            </a:xfrm>
            <a:prstGeom prst="roundRect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 rot="2107213">
            <a:off x="3657861" y="3767031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96" name="타원 95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97" name="자유형 96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16906068">
            <a:off x="3237210" y="4364112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99" name="타원 98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 rot="1813008">
            <a:off x="8446259" y="269842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2" name="타원 101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 rot="20254668">
            <a:off x="9492377" y="329038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5" name="타원 104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 rot="16906068">
            <a:off x="8392726" y="362163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8" name="타원 107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 rot="2742513">
            <a:off x="9023250" y="3713056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11" name="타원 110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526051" y="5209232"/>
            <a:ext cx="5072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COFFEE BAY - 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박혜림</a:t>
            </a:r>
          </a:p>
        </p:txBody>
      </p:sp>
    </p:spTree>
    <p:extLst>
      <p:ext uri="{BB962C8B-B14F-4D97-AF65-F5344CB8AC3E}">
        <p14:creationId xmlns:p14="http://schemas.microsoft.com/office/powerpoint/2010/main" val="66961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933670" y="1552419"/>
            <a:ext cx="3721457" cy="1528881"/>
            <a:chOff x="3205816" y="2086447"/>
            <a:chExt cx="6535831" cy="2685107"/>
          </a:xfrm>
        </p:grpSpPr>
        <p:grpSp>
          <p:nvGrpSpPr>
            <p:cNvPr id="81" name="그룹 80"/>
            <p:cNvGrpSpPr/>
            <p:nvPr/>
          </p:nvGrpSpPr>
          <p:grpSpPr>
            <a:xfrm>
              <a:off x="3290743" y="344090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44" name="타원 143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4753447" y="2086447"/>
              <a:ext cx="2685107" cy="2685107"/>
              <a:chOff x="4452358" y="1988870"/>
              <a:chExt cx="2685107" cy="2685107"/>
            </a:xfrm>
          </p:grpSpPr>
          <p:sp>
            <p:nvSpPr>
              <p:cNvPr id="129" name="타원 128"/>
              <p:cNvSpPr/>
              <p:nvPr/>
            </p:nvSpPr>
            <p:spPr>
              <a:xfrm>
                <a:off x="4452358" y="1988870"/>
                <a:ext cx="2685107" cy="2685107"/>
              </a:xfrm>
              <a:prstGeom prst="ellipse">
                <a:avLst/>
              </a:prstGeom>
              <a:solidFill>
                <a:srgbClr val="371C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4890036" y="2426548"/>
                <a:ext cx="1809750" cy="1809750"/>
              </a:xfrm>
              <a:prstGeom prst="ellipse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4985286" y="2521798"/>
                <a:ext cx="1619250" cy="1619250"/>
                <a:chOff x="4133850" y="2476500"/>
                <a:chExt cx="1619250" cy="1619250"/>
              </a:xfrm>
            </p:grpSpPr>
            <p:sp>
              <p:nvSpPr>
                <p:cNvPr id="142" name="타원 141"/>
                <p:cNvSpPr/>
                <p:nvPr/>
              </p:nvSpPr>
              <p:spPr>
                <a:xfrm>
                  <a:off x="4133850" y="2476500"/>
                  <a:ext cx="1619250" cy="1619250"/>
                </a:xfrm>
                <a:prstGeom prst="ellipse">
                  <a:avLst/>
                </a:prstGeom>
                <a:solidFill>
                  <a:srgbClr val="B976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4249138" y="2591367"/>
                  <a:ext cx="1491349" cy="1504383"/>
                </a:xfrm>
                <a:prstGeom prst="ellipse">
                  <a:avLst/>
                </a:prstGeom>
                <a:solidFill>
                  <a:srgbClr val="D59C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2" name="하트 131"/>
              <p:cNvSpPr/>
              <p:nvPr/>
            </p:nvSpPr>
            <p:spPr>
              <a:xfrm>
                <a:off x="5309969" y="2841434"/>
                <a:ext cx="969885" cy="849527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5524499" y="3474924"/>
                <a:ext cx="948775" cy="541396"/>
                <a:chOff x="4642712" y="3355544"/>
                <a:chExt cx="950328" cy="541396"/>
              </a:xfrm>
            </p:grpSpPr>
            <p:sp>
              <p:nvSpPr>
                <p:cNvPr id="135" name="하트 134"/>
                <p:cNvSpPr/>
                <p:nvPr/>
              </p:nvSpPr>
              <p:spPr>
                <a:xfrm rot="2352138">
                  <a:off x="5328609" y="3465206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하트 135"/>
                <p:cNvSpPr/>
                <p:nvPr/>
              </p:nvSpPr>
              <p:spPr>
                <a:xfrm rot="3037511">
                  <a:off x="5218966" y="35622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7" name="하트 136"/>
                <p:cNvSpPr/>
                <p:nvPr/>
              </p:nvSpPr>
              <p:spPr>
                <a:xfrm rot="3950031">
                  <a:off x="5095352" y="36408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8" name="하트 137"/>
                <p:cNvSpPr/>
                <p:nvPr/>
              </p:nvSpPr>
              <p:spPr>
                <a:xfrm rot="4757638">
                  <a:off x="4942900" y="3691772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하트 138"/>
                <p:cNvSpPr/>
                <p:nvPr/>
              </p:nvSpPr>
              <p:spPr>
                <a:xfrm rot="4636827">
                  <a:off x="4790312" y="3730087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하트 139"/>
                <p:cNvSpPr/>
                <p:nvPr/>
              </p:nvSpPr>
              <p:spPr>
                <a:xfrm rot="1773094">
                  <a:off x="5413993" y="3355544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자유형 140"/>
                <p:cNvSpPr/>
                <p:nvPr/>
              </p:nvSpPr>
              <p:spPr>
                <a:xfrm>
                  <a:off x="4642712" y="3402126"/>
                  <a:ext cx="893671" cy="428968"/>
                </a:xfrm>
                <a:custGeom>
                  <a:avLst/>
                  <a:gdLst>
                    <a:gd name="connsiteX0" fmla="*/ 978693 w 978693"/>
                    <a:gd name="connsiteY0" fmla="*/ 0 h 590550"/>
                    <a:gd name="connsiteX1" fmla="*/ 583406 w 978693"/>
                    <a:gd name="connsiteY1" fmla="*/ 452438 h 590550"/>
                    <a:gd name="connsiteX2" fmla="*/ 0 w 978693"/>
                    <a:gd name="connsiteY2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78693" h="590550">
                      <a:moveTo>
                        <a:pt x="978693" y="0"/>
                      </a:moveTo>
                      <a:cubicBezTo>
                        <a:pt x="862607" y="177006"/>
                        <a:pt x="746521" y="354013"/>
                        <a:pt x="583406" y="452438"/>
                      </a:cubicBezTo>
                      <a:cubicBezTo>
                        <a:pt x="420291" y="550863"/>
                        <a:pt x="68659" y="569516"/>
                        <a:pt x="0" y="59055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4" name="모서리가 둥근 직사각형 133"/>
              <p:cNvSpPr/>
              <p:nvPr/>
            </p:nvSpPr>
            <p:spPr>
              <a:xfrm>
                <a:off x="6635016" y="3245699"/>
                <a:ext cx="424082" cy="193954"/>
              </a:xfrm>
              <a:prstGeom prst="roundRect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 rot="2107213">
              <a:off x="3657861" y="3767031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7" name="타원 12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자유형 12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16906068">
              <a:off x="3237210" y="436411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5" name="타원 124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자유형 125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 rot="1813008">
              <a:off x="8446259" y="269842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3" name="타원 122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자유형 123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 rot="20254668">
              <a:off x="9492377" y="329038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1" name="타원 120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자유형 121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16906068">
              <a:off x="8392726" y="362163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9" name="타원 118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 rot="2742513">
              <a:off x="9023250" y="3713056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7" name="타원 11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 계획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02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 계획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15214"/>
              </p:ext>
            </p:extLst>
          </p:nvPr>
        </p:nvGraphicFramePr>
        <p:xfrm>
          <a:off x="939072" y="1566824"/>
          <a:ext cx="10290630" cy="447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3">
                  <a:extLst>
                    <a:ext uri="{9D8B030D-6E8A-4147-A177-3AD203B41FA5}">
                      <a16:colId xmlns:a16="http://schemas.microsoft.com/office/drawing/2014/main" val="1599657110"/>
                    </a:ext>
                  </a:extLst>
                </a:gridCol>
                <a:gridCol w="5457371">
                  <a:extLst>
                    <a:ext uri="{9D8B030D-6E8A-4147-A177-3AD203B41FA5}">
                      <a16:colId xmlns:a16="http://schemas.microsoft.com/office/drawing/2014/main" val="1114388980"/>
                    </a:ext>
                  </a:extLst>
                </a:gridCol>
                <a:gridCol w="3439886">
                  <a:extLst>
                    <a:ext uri="{9D8B030D-6E8A-4147-A177-3AD203B41FA5}">
                      <a16:colId xmlns:a16="http://schemas.microsoft.com/office/drawing/2014/main" val="2255958960"/>
                    </a:ext>
                  </a:extLst>
                </a:gridCol>
              </a:tblGrid>
              <a:tr h="695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순서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2C1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내용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2C1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2C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424811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endParaRPr lang="ko-KR" altLang="en-US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최상단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헤더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좌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고정 바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7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아래스크롤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2022.10.6.(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목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636635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lang="ko-KR" altLang="en-US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번째 스크롤부터 최하단까지 전체적 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HTML, CSS 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구현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2022.10.7.(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금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)~2022.10.8.(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토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89348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화면의 모든 슬라이드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2022.10.9.(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)~2022.10.10.(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90111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미디어 쿼리를 이용한 반응형 웹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2022.10.11.(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화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)~2022.10.12.(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</a:t>
                      </a: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44824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HTML, CSS </a:t>
                      </a:r>
                      <a:r>
                        <a:rPr kumimoji="0" lang="ko-KR" altLang="en-US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나머지 및 부족한 부분 구현</a:t>
                      </a:r>
                      <a:endParaRPr lang="ko-KR" altLang="en-US" sz="17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2022.10.13.(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93909"/>
                  </a:ext>
                </a:extLst>
              </a:tr>
              <a:tr h="6296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 및 </a:t>
                      </a:r>
                      <a:r>
                        <a:rPr lang="en-US" altLang="ko-KR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AWS </a:t>
                      </a:r>
                      <a:r>
                        <a:rPr lang="ko-KR" altLang="en-US" sz="17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업로드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2022.10.14.(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07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5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62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290743" y="3440902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" name="타원 9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753447" y="2086447"/>
            <a:ext cx="2685107" cy="2685107"/>
            <a:chOff x="4452358" y="1988870"/>
            <a:chExt cx="2685107" cy="2685107"/>
          </a:xfrm>
        </p:grpSpPr>
        <p:sp>
          <p:nvSpPr>
            <p:cNvPr id="72" name="타원 71"/>
            <p:cNvSpPr/>
            <p:nvPr/>
          </p:nvSpPr>
          <p:spPr>
            <a:xfrm>
              <a:off x="4452358" y="1988870"/>
              <a:ext cx="2685107" cy="2685107"/>
            </a:xfrm>
            <a:prstGeom prst="ellipse">
              <a:avLst/>
            </a:prstGeom>
            <a:solidFill>
              <a:srgbClr val="371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890036" y="2426548"/>
              <a:ext cx="1809750" cy="1809750"/>
            </a:xfrm>
            <a:prstGeom prst="ellipse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4985286" y="2521798"/>
              <a:ext cx="1619250" cy="1619250"/>
              <a:chOff x="4133850" y="2476500"/>
              <a:chExt cx="1619250" cy="1619250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4133850" y="2476500"/>
                <a:ext cx="1619250" cy="1619250"/>
              </a:xfrm>
              <a:prstGeom prst="ellipse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249138" y="2591367"/>
                <a:ext cx="1491349" cy="1504383"/>
              </a:xfrm>
              <a:prstGeom prst="ellipse">
                <a:avLst/>
              </a:prstGeom>
              <a:solidFill>
                <a:srgbClr val="D59C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하트 27"/>
            <p:cNvSpPr/>
            <p:nvPr/>
          </p:nvSpPr>
          <p:spPr>
            <a:xfrm>
              <a:off x="5309969" y="2841434"/>
              <a:ext cx="969885" cy="849527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5524499" y="3474924"/>
              <a:ext cx="948775" cy="541396"/>
              <a:chOff x="4642712" y="3355544"/>
              <a:chExt cx="950328" cy="541396"/>
            </a:xfrm>
          </p:grpSpPr>
          <p:sp>
            <p:nvSpPr>
              <p:cNvPr id="44" name="하트 43"/>
              <p:cNvSpPr/>
              <p:nvPr/>
            </p:nvSpPr>
            <p:spPr>
              <a:xfrm rot="2352138">
                <a:off x="5328609" y="3465206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하트 44"/>
              <p:cNvSpPr/>
              <p:nvPr/>
            </p:nvSpPr>
            <p:spPr>
              <a:xfrm rot="3037511">
                <a:off x="5218966" y="35622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하트 45"/>
              <p:cNvSpPr/>
              <p:nvPr/>
            </p:nvSpPr>
            <p:spPr>
              <a:xfrm rot="3950031">
                <a:off x="5095352" y="36408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하트 46"/>
              <p:cNvSpPr/>
              <p:nvPr/>
            </p:nvSpPr>
            <p:spPr>
              <a:xfrm rot="4757638">
                <a:off x="4942900" y="3691772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하트 47"/>
              <p:cNvSpPr/>
              <p:nvPr/>
            </p:nvSpPr>
            <p:spPr>
              <a:xfrm rot="4636827">
                <a:off x="4790312" y="3730087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하트 48"/>
              <p:cNvSpPr/>
              <p:nvPr/>
            </p:nvSpPr>
            <p:spPr>
              <a:xfrm rot="1773094">
                <a:off x="5413993" y="3355544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4642712" y="3402126"/>
                <a:ext cx="893671" cy="428968"/>
              </a:xfrm>
              <a:custGeom>
                <a:avLst/>
                <a:gdLst>
                  <a:gd name="connsiteX0" fmla="*/ 978693 w 978693"/>
                  <a:gd name="connsiteY0" fmla="*/ 0 h 590550"/>
                  <a:gd name="connsiteX1" fmla="*/ 583406 w 978693"/>
                  <a:gd name="connsiteY1" fmla="*/ 452438 h 590550"/>
                  <a:gd name="connsiteX2" fmla="*/ 0 w 978693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8693" h="590550">
                    <a:moveTo>
                      <a:pt x="978693" y="0"/>
                    </a:moveTo>
                    <a:cubicBezTo>
                      <a:pt x="862607" y="177006"/>
                      <a:pt x="746521" y="354013"/>
                      <a:pt x="583406" y="452438"/>
                    </a:cubicBezTo>
                    <a:cubicBezTo>
                      <a:pt x="420291" y="550863"/>
                      <a:pt x="68659" y="569516"/>
                      <a:pt x="0" y="590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모서리가 둥근 직사각형 62"/>
            <p:cNvSpPr/>
            <p:nvPr/>
          </p:nvSpPr>
          <p:spPr>
            <a:xfrm>
              <a:off x="6635016" y="3245699"/>
              <a:ext cx="424082" cy="193954"/>
            </a:xfrm>
            <a:prstGeom prst="roundRect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 rot="2107213">
            <a:off x="3657861" y="3767031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96" name="타원 95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97" name="자유형 96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 rot="16906068">
            <a:off x="3237210" y="4364112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99" name="타원 98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 rot="1813008">
            <a:off x="8446259" y="269842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2" name="타원 101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 rot="20254668">
            <a:off x="9492377" y="329038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5" name="타원 104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 rot="16906068">
            <a:off x="8392726" y="3621633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08" name="타원 107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 rot="2742513">
            <a:off x="9023250" y="3713056"/>
            <a:ext cx="249270" cy="312057"/>
            <a:chOff x="3219450" y="-1"/>
            <a:chExt cx="1725749" cy="2339405"/>
          </a:xfrm>
          <a:solidFill>
            <a:srgbClr val="4C2C16"/>
          </a:solidFill>
        </p:grpSpPr>
        <p:sp>
          <p:nvSpPr>
            <p:cNvPr id="111" name="타원 110"/>
            <p:cNvSpPr/>
            <p:nvPr/>
          </p:nvSpPr>
          <p:spPr>
            <a:xfrm>
              <a:off x="3219450" y="-1"/>
              <a:ext cx="1725749" cy="2338251"/>
            </a:xfrm>
            <a:prstGeom prst="ellips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3921702" y="0"/>
              <a:ext cx="307817" cy="2339404"/>
            </a:xfrm>
            <a:custGeom>
              <a:avLst/>
              <a:gdLst>
                <a:gd name="connsiteX0" fmla="*/ 326572 w 326572"/>
                <a:gd name="connsiteY0" fmla="*/ 0 h 2481942"/>
                <a:gd name="connsiteX1" fmla="*/ 65315 w 326572"/>
                <a:gd name="connsiteY1" fmla="*/ 574765 h 2481942"/>
                <a:gd name="connsiteX2" fmla="*/ 313509 w 326572"/>
                <a:gd name="connsiteY2" fmla="*/ 1894114 h 2481942"/>
                <a:gd name="connsiteX3" fmla="*/ 0 w 326572"/>
                <a:gd name="connsiteY3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572" h="2481942">
                  <a:moveTo>
                    <a:pt x="326572" y="0"/>
                  </a:moveTo>
                  <a:cubicBezTo>
                    <a:pt x="197032" y="129539"/>
                    <a:pt x="67492" y="259079"/>
                    <a:pt x="65315" y="574765"/>
                  </a:cubicBezTo>
                  <a:cubicBezTo>
                    <a:pt x="63138" y="890451"/>
                    <a:pt x="324395" y="1576251"/>
                    <a:pt x="313509" y="1894114"/>
                  </a:cubicBezTo>
                  <a:cubicBezTo>
                    <a:pt x="302623" y="2211977"/>
                    <a:pt x="56606" y="2407919"/>
                    <a:pt x="0" y="2481942"/>
                  </a:cubicBezTo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52470" y="4903920"/>
            <a:ext cx="308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7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239711" y="4914899"/>
            <a:ext cx="1052316" cy="1220684"/>
            <a:chOff x="1239711" y="5105399"/>
            <a:chExt cx="1052316" cy="1220684"/>
          </a:xfrm>
        </p:grpSpPr>
        <p:grpSp>
          <p:nvGrpSpPr>
            <p:cNvPr id="84" name="그룹 83"/>
            <p:cNvGrpSpPr/>
            <p:nvPr/>
          </p:nvGrpSpPr>
          <p:grpSpPr>
            <a:xfrm>
              <a:off x="1239711" y="5105399"/>
              <a:ext cx="1052316" cy="1220684"/>
              <a:chOff x="3601911" y="1171995"/>
              <a:chExt cx="1052316" cy="1220684"/>
            </a:xfrm>
          </p:grpSpPr>
          <p:sp>
            <p:nvSpPr>
              <p:cNvPr id="85" name="육각형 84"/>
              <p:cNvSpPr/>
              <p:nvPr/>
            </p:nvSpPr>
            <p:spPr>
              <a:xfrm rot="16200000">
                <a:off x="3517727" y="1256179"/>
                <a:ext cx="1220684" cy="1052316"/>
              </a:xfrm>
              <a:prstGeom prst="hexagon">
                <a:avLst/>
              </a:prstGeom>
              <a:solidFill>
                <a:srgbClr val="4C2C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육각형 85"/>
              <p:cNvSpPr/>
              <p:nvPr/>
            </p:nvSpPr>
            <p:spPr>
              <a:xfrm rot="16200000">
                <a:off x="3587241" y="1316106"/>
                <a:ext cx="1081656" cy="932464"/>
              </a:xfrm>
              <a:prstGeom prst="hexagon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492279" y="5559711"/>
              <a:ext cx="545238" cy="312057"/>
              <a:chOff x="4361840" y="2952029"/>
              <a:chExt cx="545238" cy="312057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4361840" y="2952029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자유형 30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4657808" y="2952029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4" name="자유형 33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10" name="그룹 9"/>
          <p:cNvGrpSpPr/>
          <p:nvPr/>
        </p:nvGrpSpPr>
        <p:grpSpPr>
          <a:xfrm>
            <a:off x="1239711" y="3253888"/>
            <a:ext cx="1052316" cy="1220684"/>
            <a:chOff x="1239711" y="3787139"/>
            <a:chExt cx="1052316" cy="1220684"/>
          </a:xfrm>
        </p:grpSpPr>
        <p:grpSp>
          <p:nvGrpSpPr>
            <p:cNvPr id="3" name="그룹 2"/>
            <p:cNvGrpSpPr/>
            <p:nvPr/>
          </p:nvGrpSpPr>
          <p:grpSpPr>
            <a:xfrm>
              <a:off x="1239711" y="3787139"/>
              <a:ext cx="1052316" cy="1220684"/>
              <a:chOff x="3601911" y="1171995"/>
              <a:chExt cx="1052316" cy="1220684"/>
            </a:xfrm>
          </p:grpSpPr>
          <p:sp>
            <p:nvSpPr>
              <p:cNvPr id="83" name="육각형 82"/>
              <p:cNvSpPr/>
              <p:nvPr/>
            </p:nvSpPr>
            <p:spPr>
              <a:xfrm rot="16200000">
                <a:off x="3517727" y="1256179"/>
                <a:ext cx="1220684" cy="1052316"/>
              </a:xfrm>
              <a:prstGeom prst="hexagon">
                <a:avLst/>
              </a:prstGeom>
              <a:solidFill>
                <a:srgbClr val="4C2C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육각형 1"/>
              <p:cNvSpPr/>
              <p:nvPr/>
            </p:nvSpPr>
            <p:spPr>
              <a:xfrm rot="16200000">
                <a:off x="3587241" y="1316106"/>
                <a:ext cx="1081656" cy="932464"/>
              </a:xfrm>
              <a:prstGeom prst="hexagon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641233" y="424145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36" name="타원 35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539571" y="3253888"/>
            <a:ext cx="1052316" cy="1220684"/>
            <a:chOff x="6539571" y="3253888"/>
            <a:chExt cx="1052316" cy="1220684"/>
          </a:xfrm>
        </p:grpSpPr>
        <p:sp>
          <p:nvSpPr>
            <p:cNvPr id="88" name="육각형 87"/>
            <p:cNvSpPr/>
            <p:nvPr/>
          </p:nvSpPr>
          <p:spPr>
            <a:xfrm rot="16200000">
              <a:off x="6455387" y="3338072"/>
              <a:ext cx="1220684" cy="1052316"/>
            </a:xfrm>
            <a:prstGeom prst="hexagon">
              <a:avLst/>
            </a:prstGeom>
            <a:solidFill>
              <a:srgbClr val="4C2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육각형 88"/>
            <p:cNvSpPr/>
            <p:nvPr/>
          </p:nvSpPr>
          <p:spPr>
            <a:xfrm rot="16200000">
              <a:off x="6524901" y="3397999"/>
              <a:ext cx="1081656" cy="932464"/>
            </a:xfrm>
            <a:prstGeom prst="hexagon">
              <a:avLst/>
            </a:prstGeom>
            <a:solidFill>
              <a:srgbClr val="B97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6792139" y="3530523"/>
              <a:ext cx="545238" cy="625668"/>
              <a:chOff x="4361840" y="3503881"/>
              <a:chExt cx="545238" cy="625668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4657808" y="3817492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자유형 27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4501141" y="3503881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42" name="타원 41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4361840" y="3817492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66" name="타원 65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자유형 66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6539571" y="4914899"/>
            <a:ext cx="1052316" cy="1220684"/>
            <a:chOff x="6539571" y="5317275"/>
            <a:chExt cx="1052316" cy="1220684"/>
          </a:xfrm>
        </p:grpSpPr>
        <p:grpSp>
          <p:nvGrpSpPr>
            <p:cNvPr id="90" name="그룹 89"/>
            <p:cNvGrpSpPr/>
            <p:nvPr/>
          </p:nvGrpSpPr>
          <p:grpSpPr>
            <a:xfrm>
              <a:off x="6539571" y="5317275"/>
              <a:ext cx="1052316" cy="1220684"/>
              <a:chOff x="3601911" y="1171995"/>
              <a:chExt cx="1052316" cy="1220684"/>
            </a:xfrm>
          </p:grpSpPr>
          <p:sp>
            <p:nvSpPr>
              <p:cNvPr id="91" name="육각형 90"/>
              <p:cNvSpPr/>
              <p:nvPr/>
            </p:nvSpPr>
            <p:spPr>
              <a:xfrm rot="16200000">
                <a:off x="3517727" y="1256179"/>
                <a:ext cx="1220684" cy="1052316"/>
              </a:xfrm>
              <a:prstGeom prst="hexagon">
                <a:avLst/>
              </a:prstGeom>
              <a:solidFill>
                <a:srgbClr val="4C2C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육각형 91"/>
              <p:cNvSpPr/>
              <p:nvPr/>
            </p:nvSpPr>
            <p:spPr>
              <a:xfrm rot="16200000">
                <a:off x="3587241" y="1316106"/>
                <a:ext cx="1081656" cy="932464"/>
              </a:xfrm>
              <a:prstGeom prst="hexagon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792139" y="5605837"/>
              <a:ext cx="545238" cy="654518"/>
              <a:chOff x="4361840" y="4384435"/>
              <a:chExt cx="545238" cy="654518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4361840" y="4384435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1" name="그룹 70"/>
              <p:cNvGrpSpPr/>
              <p:nvPr/>
            </p:nvGrpSpPr>
            <p:grpSpPr>
              <a:xfrm>
                <a:off x="4657808" y="4384513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자유형 72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4361840" y="4726896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75" name="타원 74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자유형 75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4657808" y="4726896"/>
                <a:ext cx="249270" cy="312057"/>
                <a:chOff x="3219450" y="-1"/>
                <a:chExt cx="1725749" cy="2339405"/>
              </a:xfrm>
              <a:solidFill>
                <a:srgbClr val="4C2C16"/>
              </a:solidFill>
            </p:grpSpPr>
            <p:sp>
              <p:nvSpPr>
                <p:cNvPr id="78" name="타원 77"/>
                <p:cNvSpPr/>
                <p:nvPr/>
              </p:nvSpPr>
              <p:spPr>
                <a:xfrm>
                  <a:off x="3219450" y="-1"/>
                  <a:ext cx="1725749" cy="2338251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자유형 78"/>
                <p:cNvSpPr/>
                <p:nvPr/>
              </p:nvSpPr>
              <p:spPr>
                <a:xfrm>
                  <a:off x="3921702" y="0"/>
                  <a:ext cx="307817" cy="2339404"/>
                </a:xfrm>
                <a:custGeom>
                  <a:avLst/>
                  <a:gdLst>
                    <a:gd name="connsiteX0" fmla="*/ 326572 w 326572"/>
                    <a:gd name="connsiteY0" fmla="*/ 0 h 2481942"/>
                    <a:gd name="connsiteX1" fmla="*/ 65315 w 326572"/>
                    <a:gd name="connsiteY1" fmla="*/ 574765 h 2481942"/>
                    <a:gd name="connsiteX2" fmla="*/ 313509 w 326572"/>
                    <a:gd name="connsiteY2" fmla="*/ 1894114 h 2481942"/>
                    <a:gd name="connsiteX3" fmla="*/ 0 w 326572"/>
                    <a:gd name="connsiteY3" fmla="*/ 2481942 h 248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2" h="2481942">
                      <a:moveTo>
                        <a:pt x="326572" y="0"/>
                      </a:moveTo>
                      <a:cubicBezTo>
                        <a:pt x="197032" y="129539"/>
                        <a:pt x="67492" y="259079"/>
                        <a:pt x="65315" y="574765"/>
                      </a:cubicBezTo>
                      <a:cubicBezTo>
                        <a:pt x="63138" y="890451"/>
                        <a:pt x="324395" y="1576251"/>
                        <a:pt x="313509" y="1894114"/>
                      </a:cubicBezTo>
                      <a:cubicBezTo>
                        <a:pt x="302623" y="2211977"/>
                        <a:pt x="56606" y="2407919"/>
                        <a:pt x="0" y="2481942"/>
                      </a:cubicBezTo>
                    </a:path>
                  </a:pathLst>
                </a:cu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93" name="그룹 92"/>
          <p:cNvGrpSpPr/>
          <p:nvPr/>
        </p:nvGrpSpPr>
        <p:grpSpPr>
          <a:xfrm>
            <a:off x="5230700" y="173346"/>
            <a:ext cx="1730600" cy="1730598"/>
            <a:chOff x="4452358" y="1988870"/>
            <a:chExt cx="2685107" cy="2685107"/>
          </a:xfrm>
        </p:grpSpPr>
        <p:sp>
          <p:nvSpPr>
            <p:cNvPr id="94" name="타원 93"/>
            <p:cNvSpPr/>
            <p:nvPr/>
          </p:nvSpPr>
          <p:spPr>
            <a:xfrm>
              <a:off x="4452358" y="1988870"/>
              <a:ext cx="2685107" cy="2685107"/>
            </a:xfrm>
            <a:prstGeom prst="ellipse">
              <a:avLst/>
            </a:prstGeom>
            <a:solidFill>
              <a:srgbClr val="371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890036" y="2426548"/>
              <a:ext cx="1809750" cy="1809750"/>
            </a:xfrm>
            <a:prstGeom prst="ellipse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985286" y="2521798"/>
              <a:ext cx="1619250" cy="1619250"/>
              <a:chOff x="4133850" y="2476500"/>
              <a:chExt cx="1619250" cy="1619250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4133850" y="2476500"/>
                <a:ext cx="1619250" cy="1619250"/>
              </a:xfrm>
              <a:prstGeom prst="ellipse">
                <a:avLst/>
              </a:prstGeom>
              <a:solidFill>
                <a:srgbClr val="B976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249138" y="2591367"/>
                <a:ext cx="1491349" cy="1504383"/>
              </a:xfrm>
              <a:prstGeom prst="ellipse">
                <a:avLst/>
              </a:prstGeom>
              <a:solidFill>
                <a:srgbClr val="D59C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7" name="하트 96"/>
            <p:cNvSpPr/>
            <p:nvPr/>
          </p:nvSpPr>
          <p:spPr>
            <a:xfrm>
              <a:off x="5309969" y="2841434"/>
              <a:ext cx="969885" cy="849527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98" name="그룹 97"/>
            <p:cNvGrpSpPr/>
            <p:nvPr/>
          </p:nvGrpSpPr>
          <p:grpSpPr>
            <a:xfrm>
              <a:off x="5524499" y="3474924"/>
              <a:ext cx="948775" cy="541396"/>
              <a:chOff x="4642712" y="3355544"/>
              <a:chExt cx="950328" cy="541396"/>
            </a:xfrm>
          </p:grpSpPr>
          <p:sp>
            <p:nvSpPr>
              <p:cNvPr id="100" name="하트 99"/>
              <p:cNvSpPr/>
              <p:nvPr/>
            </p:nvSpPr>
            <p:spPr>
              <a:xfrm rot="2352138">
                <a:off x="5328609" y="3465206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하트 100"/>
              <p:cNvSpPr/>
              <p:nvPr/>
            </p:nvSpPr>
            <p:spPr>
              <a:xfrm rot="3037511">
                <a:off x="5218966" y="35622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하트 101"/>
              <p:cNvSpPr/>
              <p:nvPr/>
            </p:nvSpPr>
            <p:spPr>
              <a:xfrm rot="3950031">
                <a:off x="5095352" y="3640818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하트 102"/>
              <p:cNvSpPr/>
              <p:nvPr/>
            </p:nvSpPr>
            <p:spPr>
              <a:xfrm rot="4757638">
                <a:off x="4942900" y="3691772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하트 103"/>
              <p:cNvSpPr/>
              <p:nvPr/>
            </p:nvSpPr>
            <p:spPr>
              <a:xfrm rot="4636827">
                <a:off x="4790312" y="3730087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하트 104"/>
              <p:cNvSpPr/>
              <p:nvPr/>
            </p:nvSpPr>
            <p:spPr>
              <a:xfrm rot="1773094">
                <a:off x="5413993" y="3355544"/>
                <a:ext cx="179047" cy="154660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자유형 105"/>
              <p:cNvSpPr/>
              <p:nvPr/>
            </p:nvSpPr>
            <p:spPr>
              <a:xfrm>
                <a:off x="4642712" y="3402126"/>
                <a:ext cx="893671" cy="428968"/>
              </a:xfrm>
              <a:custGeom>
                <a:avLst/>
                <a:gdLst>
                  <a:gd name="connsiteX0" fmla="*/ 978693 w 978693"/>
                  <a:gd name="connsiteY0" fmla="*/ 0 h 590550"/>
                  <a:gd name="connsiteX1" fmla="*/ 583406 w 978693"/>
                  <a:gd name="connsiteY1" fmla="*/ 452438 h 590550"/>
                  <a:gd name="connsiteX2" fmla="*/ 0 w 978693"/>
                  <a:gd name="connsiteY2" fmla="*/ 5905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8693" h="590550">
                    <a:moveTo>
                      <a:pt x="978693" y="0"/>
                    </a:moveTo>
                    <a:cubicBezTo>
                      <a:pt x="862607" y="177006"/>
                      <a:pt x="746521" y="354013"/>
                      <a:pt x="583406" y="452438"/>
                    </a:cubicBezTo>
                    <a:cubicBezTo>
                      <a:pt x="420291" y="550863"/>
                      <a:pt x="68659" y="569516"/>
                      <a:pt x="0" y="590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9" name="모서리가 둥근 직사각형 98"/>
            <p:cNvSpPr/>
            <p:nvPr/>
          </p:nvSpPr>
          <p:spPr>
            <a:xfrm>
              <a:off x="6635016" y="3245699"/>
              <a:ext cx="424082" cy="193954"/>
            </a:xfrm>
            <a:prstGeom prst="roundRect">
              <a:avLst/>
            </a:prstGeom>
            <a:solidFill>
              <a:srgbClr val="F7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614100" y="5248163"/>
            <a:ext cx="3629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278799" y="5238365"/>
            <a:ext cx="36296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278799" y="3581015"/>
            <a:ext cx="39095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커피베이</a:t>
            </a:r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탐색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84B61B8-2340-477B-9F25-0C650081C3BE}"/>
              </a:ext>
            </a:extLst>
          </p:cNvPr>
          <p:cNvSpPr txBox="1"/>
          <p:nvPr/>
        </p:nvSpPr>
        <p:spPr>
          <a:xfrm>
            <a:off x="7600718" y="3565427"/>
            <a:ext cx="4119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진행 계획</a:t>
            </a:r>
          </a:p>
        </p:txBody>
      </p:sp>
    </p:spTree>
    <p:extLst>
      <p:ext uri="{BB962C8B-B14F-4D97-AF65-F5344CB8AC3E}">
        <p14:creationId xmlns:p14="http://schemas.microsoft.com/office/powerpoint/2010/main" val="266445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933670" y="1552419"/>
            <a:ext cx="3721457" cy="1528881"/>
            <a:chOff x="3205816" y="2086447"/>
            <a:chExt cx="6535831" cy="2685107"/>
          </a:xfrm>
        </p:grpSpPr>
        <p:grpSp>
          <p:nvGrpSpPr>
            <p:cNvPr id="81" name="그룹 80"/>
            <p:cNvGrpSpPr/>
            <p:nvPr/>
          </p:nvGrpSpPr>
          <p:grpSpPr>
            <a:xfrm>
              <a:off x="3290743" y="344090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44" name="타원 143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4753447" y="2086447"/>
              <a:ext cx="2685107" cy="2685107"/>
              <a:chOff x="4452358" y="1988870"/>
              <a:chExt cx="2685107" cy="2685107"/>
            </a:xfrm>
          </p:grpSpPr>
          <p:sp>
            <p:nvSpPr>
              <p:cNvPr id="129" name="타원 128"/>
              <p:cNvSpPr/>
              <p:nvPr/>
            </p:nvSpPr>
            <p:spPr>
              <a:xfrm>
                <a:off x="4452358" y="1988870"/>
                <a:ext cx="2685107" cy="2685107"/>
              </a:xfrm>
              <a:prstGeom prst="ellipse">
                <a:avLst/>
              </a:prstGeom>
              <a:solidFill>
                <a:srgbClr val="371C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4890036" y="2426548"/>
                <a:ext cx="1809750" cy="1809750"/>
              </a:xfrm>
              <a:prstGeom prst="ellipse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4985286" y="2521798"/>
                <a:ext cx="1619250" cy="1619250"/>
                <a:chOff x="4133850" y="2476500"/>
                <a:chExt cx="1619250" cy="1619250"/>
              </a:xfrm>
            </p:grpSpPr>
            <p:sp>
              <p:nvSpPr>
                <p:cNvPr id="142" name="타원 141"/>
                <p:cNvSpPr/>
                <p:nvPr/>
              </p:nvSpPr>
              <p:spPr>
                <a:xfrm>
                  <a:off x="4133850" y="2476500"/>
                  <a:ext cx="1619250" cy="1619250"/>
                </a:xfrm>
                <a:prstGeom prst="ellipse">
                  <a:avLst/>
                </a:prstGeom>
                <a:solidFill>
                  <a:srgbClr val="B976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4249138" y="2591367"/>
                  <a:ext cx="1491349" cy="1504383"/>
                </a:xfrm>
                <a:prstGeom prst="ellipse">
                  <a:avLst/>
                </a:prstGeom>
                <a:solidFill>
                  <a:srgbClr val="D59C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2" name="하트 131"/>
              <p:cNvSpPr/>
              <p:nvPr/>
            </p:nvSpPr>
            <p:spPr>
              <a:xfrm>
                <a:off x="5309969" y="2841434"/>
                <a:ext cx="969885" cy="849527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5524499" y="3474924"/>
                <a:ext cx="948775" cy="541396"/>
                <a:chOff x="4642712" y="3355544"/>
                <a:chExt cx="950328" cy="541396"/>
              </a:xfrm>
            </p:grpSpPr>
            <p:sp>
              <p:nvSpPr>
                <p:cNvPr id="135" name="하트 134"/>
                <p:cNvSpPr/>
                <p:nvPr/>
              </p:nvSpPr>
              <p:spPr>
                <a:xfrm rot="2352138">
                  <a:off x="5328609" y="3465206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하트 135"/>
                <p:cNvSpPr/>
                <p:nvPr/>
              </p:nvSpPr>
              <p:spPr>
                <a:xfrm rot="3037511">
                  <a:off x="5218966" y="35622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7" name="하트 136"/>
                <p:cNvSpPr/>
                <p:nvPr/>
              </p:nvSpPr>
              <p:spPr>
                <a:xfrm rot="3950031">
                  <a:off x="5095352" y="36408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8" name="하트 137"/>
                <p:cNvSpPr/>
                <p:nvPr/>
              </p:nvSpPr>
              <p:spPr>
                <a:xfrm rot="4757638">
                  <a:off x="4942900" y="3691772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하트 138"/>
                <p:cNvSpPr/>
                <p:nvPr/>
              </p:nvSpPr>
              <p:spPr>
                <a:xfrm rot="4636827">
                  <a:off x="4790312" y="3730087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하트 139"/>
                <p:cNvSpPr/>
                <p:nvPr/>
              </p:nvSpPr>
              <p:spPr>
                <a:xfrm rot="1773094">
                  <a:off x="5413993" y="3355544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자유형 140"/>
                <p:cNvSpPr/>
                <p:nvPr/>
              </p:nvSpPr>
              <p:spPr>
                <a:xfrm>
                  <a:off x="4642712" y="3402126"/>
                  <a:ext cx="893671" cy="428968"/>
                </a:xfrm>
                <a:custGeom>
                  <a:avLst/>
                  <a:gdLst>
                    <a:gd name="connsiteX0" fmla="*/ 978693 w 978693"/>
                    <a:gd name="connsiteY0" fmla="*/ 0 h 590550"/>
                    <a:gd name="connsiteX1" fmla="*/ 583406 w 978693"/>
                    <a:gd name="connsiteY1" fmla="*/ 452438 h 590550"/>
                    <a:gd name="connsiteX2" fmla="*/ 0 w 978693"/>
                    <a:gd name="connsiteY2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78693" h="590550">
                      <a:moveTo>
                        <a:pt x="978693" y="0"/>
                      </a:moveTo>
                      <a:cubicBezTo>
                        <a:pt x="862607" y="177006"/>
                        <a:pt x="746521" y="354013"/>
                        <a:pt x="583406" y="452438"/>
                      </a:cubicBezTo>
                      <a:cubicBezTo>
                        <a:pt x="420291" y="550863"/>
                        <a:pt x="68659" y="569516"/>
                        <a:pt x="0" y="59055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4" name="모서리가 둥근 직사각형 133"/>
              <p:cNvSpPr/>
              <p:nvPr/>
            </p:nvSpPr>
            <p:spPr>
              <a:xfrm>
                <a:off x="6635016" y="3245699"/>
                <a:ext cx="424082" cy="193954"/>
              </a:xfrm>
              <a:prstGeom prst="roundRect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 rot="2107213">
              <a:off x="3657861" y="3767031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7" name="타원 12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자유형 12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16906068">
              <a:off x="3237210" y="436411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5" name="타원 124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자유형 125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 rot="1813008">
              <a:off x="8446259" y="269842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3" name="타원 122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자유형 123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 rot="20254668">
              <a:off x="9492377" y="329038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1" name="타원 120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자유형 121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16906068">
              <a:off x="8392726" y="362163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9" name="타원 118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 rot="2742513">
              <a:off x="9023250" y="3713056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7" name="타원 11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커피베이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탐색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8"/>
          </p:nvPr>
        </p:nvSpPr>
        <p:spPr>
          <a:xfrm>
            <a:off x="4999860" y="3678531"/>
            <a:ext cx="5157787" cy="2800161"/>
          </a:xfr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https://www.coffeebay.com/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27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933670" y="1552419"/>
            <a:ext cx="3721457" cy="1528881"/>
            <a:chOff x="3205816" y="2086447"/>
            <a:chExt cx="6535831" cy="2685107"/>
          </a:xfrm>
        </p:grpSpPr>
        <p:grpSp>
          <p:nvGrpSpPr>
            <p:cNvPr id="81" name="그룹 80"/>
            <p:cNvGrpSpPr/>
            <p:nvPr/>
          </p:nvGrpSpPr>
          <p:grpSpPr>
            <a:xfrm>
              <a:off x="3290743" y="344090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44" name="타원 143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자유형 144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4753447" y="2086447"/>
              <a:ext cx="2685107" cy="2685107"/>
              <a:chOff x="4452358" y="1988870"/>
              <a:chExt cx="2685107" cy="2685107"/>
            </a:xfrm>
          </p:grpSpPr>
          <p:sp>
            <p:nvSpPr>
              <p:cNvPr id="129" name="타원 128"/>
              <p:cNvSpPr/>
              <p:nvPr/>
            </p:nvSpPr>
            <p:spPr>
              <a:xfrm>
                <a:off x="4452358" y="1988870"/>
                <a:ext cx="2685107" cy="2685107"/>
              </a:xfrm>
              <a:prstGeom prst="ellipse">
                <a:avLst/>
              </a:prstGeom>
              <a:solidFill>
                <a:srgbClr val="371C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타원 129"/>
              <p:cNvSpPr/>
              <p:nvPr/>
            </p:nvSpPr>
            <p:spPr>
              <a:xfrm>
                <a:off x="4890036" y="2426548"/>
                <a:ext cx="1809750" cy="1809750"/>
              </a:xfrm>
              <a:prstGeom prst="ellipse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4985286" y="2521798"/>
                <a:ext cx="1619250" cy="1619250"/>
                <a:chOff x="4133850" y="2476500"/>
                <a:chExt cx="1619250" cy="1619250"/>
              </a:xfrm>
            </p:grpSpPr>
            <p:sp>
              <p:nvSpPr>
                <p:cNvPr id="142" name="타원 141"/>
                <p:cNvSpPr/>
                <p:nvPr/>
              </p:nvSpPr>
              <p:spPr>
                <a:xfrm>
                  <a:off x="4133850" y="2476500"/>
                  <a:ext cx="1619250" cy="1619250"/>
                </a:xfrm>
                <a:prstGeom prst="ellipse">
                  <a:avLst/>
                </a:prstGeom>
                <a:solidFill>
                  <a:srgbClr val="B976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>
                  <a:off x="4249138" y="2591367"/>
                  <a:ext cx="1491349" cy="1504383"/>
                </a:xfrm>
                <a:prstGeom prst="ellipse">
                  <a:avLst/>
                </a:prstGeom>
                <a:solidFill>
                  <a:srgbClr val="D59C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2" name="하트 131"/>
              <p:cNvSpPr/>
              <p:nvPr/>
            </p:nvSpPr>
            <p:spPr>
              <a:xfrm>
                <a:off x="5309969" y="2841434"/>
                <a:ext cx="969885" cy="849527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5524499" y="3474924"/>
                <a:ext cx="948775" cy="541396"/>
                <a:chOff x="4642712" y="3355544"/>
                <a:chExt cx="950328" cy="541396"/>
              </a:xfrm>
            </p:grpSpPr>
            <p:sp>
              <p:nvSpPr>
                <p:cNvPr id="135" name="하트 134"/>
                <p:cNvSpPr/>
                <p:nvPr/>
              </p:nvSpPr>
              <p:spPr>
                <a:xfrm rot="2352138">
                  <a:off x="5328609" y="3465206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6" name="하트 135"/>
                <p:cNvSpPr/>
                <p:nvPr/>
              </p:nvSpPr>
              <p:spPr>
                <a:xfrm rot="3037511">
                  <a:off x="5218966" y="35622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7" name="하트 136"/>
                <p:cNvSpPr/>
                <p:nvPr/>
              </p:nvSpPr>
              <p:spPr>
                <a:xfrm rot="3950031">
                  <a:off x="5095352" y="3640818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8" name="하트 137"/>
                <p:cNvSpPr/>
                <p:nvPr/>
              </p:nvSpPr>
              <p:spPr>
                <a:xfrm rot="4757638">
                  <a:off x="4942900" y="3691772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9" name="하트 138"/>
                <p:cNvSpPr/>
                <p:nvPr/>
              </p:nvSpPr>
              <p:spPr>
                <a:xfrm rot="4636827">
                  <a:off x="4790312" y="3730087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0" name="하트 139"/>
                <p:cNvSpPr/>
                <p:nvPr/>
              </p:nvSpPr>
              <p:spPr>
                <a:xfrm rot="1773094">
                  <a:off x="5413993" y="3355544"/>
                  <a:ext cx="179047" cy="154660"/>
                </a:xfrm>
                <a:prstGeom prst="hear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1" name="자유형 140"/>
                <p:cNvSpPr/>
                <p:nvPr/>
              </p:nvSpPr>
              <p:spPr>
                <a:xfrm>
                  <a:off x="4642712" y="3402126"/>
                  <a:ext cx="893671" cy="428968"/>
                </a:xfrm>
                <a:custGeom>
                  <a:avLst/>
                  <a:gdLst>
                    <a:gd name="connsiteX0" fmla="*/ 978693 w 978693"/>
                    <a:gd name="connsiteY0" fmla="*/ 0 h 590550"/>
                    <a:gd name="connsiteX1" fmla="*/ 583406 w 978693"/>
                    <a:gd name="connsiteY1" fmla="*/ 452438 h 590550"/>
                    <a:gd name="connsiteX2" fmla="*/ 0 w 978693"/>
                    <a:gd name="connsiteY2" fmla="*/ 590550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78693" h="590550">
                      <a:moveTo>
                        <a:pt x="978693" y="0"/>
                      </a:moveTo>
                      <a:cubicBezTo>
                        <a:pt x="862607" y="177006"/>
                        <a:pt x="746521" y="354013"/>
                        <a:pt x="583406" y="452438"/>
                      </a:cubicBezTo>
                      <a:cubicBezTo>
                        <a:pt x="420291" y="550863"/>
                        <a:pt x="68659" y="569516"/>
                        <a:pt x="0" y="590550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34" name="모서리가 둥근 직사각형 133"/>
              <p:cNvSpPr/>
              <p:nvPr/>
            </p:nvSpPr>
            <p:spPr>
              <a:xfrm>
                <a:off x="6635016" y="3245699"/>
                <a:ext cx="424082" cy="193954"/>
              </a:xfrm>
              <a:prstGeom prst="roundRect">
                <a:avLst/>
              </a:prstGeom>
              <a:solidFill>
                <a:srgbClr val="F7F0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 rot="2107213">
              <a:off x="3657861" y="3767031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7" name="타원 12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자유형 12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 rot="16906068">
              <a:off x="3237210" y="4364112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5" name="타원 124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자유형 125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 rot="1813008">
              <a:off x="8446259" y="269842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3" name="타원 122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자유형 123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 rot="20254668">
              <a:off x="9492377" y="329038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21" name="타원 120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2" name="자유형 121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5" name="그룹 114"/>
            <p:cNvGrpSpPr/>
            <p:nvPr/>
          </p:nvGrpSpPr>
          <p:grpSpPr>
            <a:xfrm rot="16906068">
              <a:off x="8392726" y="3621633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9" name="타원 118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0" name="자유형 119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 rot="2742513">
              <a:off x="9023250" y="3713056"/>
              <a:ext cx="249270" cy="312057"/>
              <a:chOff x="3219450" y="-1"/>
              <a:chExt cx="1725749" cy="2339405"/>
            </a:xfrm>
            <a:solidFill>
              <a:srgbClr val="4C2C16"/>
            </a:solidFill>
          </p:grpSpPr>
          <p:sp>
            <p:nvSpPr>
              <p:cNvPr id="117" name="타원 116"/>
              <p:cNvSpPr/>
              <p:nvPr/>
            </p:nvSpPr>
            <p:spPr>
              <a:xfrm>
                <a:off x="3219450" y="-1"/>
                <a:ext cx="1725749" cy="2338251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자유형 117"/>
              <p:cNvSpPr/>
              <p:nvPr/>
            </p:nvSpPr>
            <p:spPr>
              <a:xfrm>
                <a:off x="3921702" y="0"/>
                <a:ext cx="307817" cy="2339404"/>
              </a:xfrm>
              <a:custGeom>
                <a:avLst/>
                <a:gdLst>
                  <a:gd name="connsiteX0" fmla="*/ 326572 w 326572"/>
                  <a:gd name="connsiteY0" fmla="*/ 0 h 2481942"/>
                  <a:gd name="connsiteX1" fmla="*/ 65315 w 326572"/>
                  <a:gd name="connsiteY1" fmla="*/ 574765 h 2481942"/>
                  <a:gd name="connsiteX2" fmla="*/ 313509 w 326572"/>
                  <a:gd name="connsiteY2" fmla="*/ 1894114 h 2481942"/>
                  <a:gd name="connsiteX3" fmla="*/ 0 w 326572"/>
                  <a:gd name="connsiteY3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6572" h="2481942">
                    <a:moveTo>
                      <a:pt x="326572" y="0"/>
                    </a:moveTo>
                    <a:cubicBezTo>
                      <a:pt x="197032" y="129539"/>
                      <a:pt x="67492" y="259079"/>
                      <a:pt x="65315" y="574765"/>
                    </a:cubicBezTo>
                    <a:cubicBezTo>
                      <a:pt x="63138" y="890451"/>
                      <a:pt x="324395" y="1576251"/>
                      <a:pt x="313509" y="1894114"/>
                    </a:cubicBezTo>
                    <a:cubicBezTo>
                      <a:pt x="302623" y="2211977"/>
                      <a:pt x="56606" y="2407919"/>
                      <a:pt x="0" y="2481942"/>
                    </a:cubicBezTo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360047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444" y="1284299"/>
            <a:ext cx="62215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스크롤을 내릴 때 한 </a:t>
            </a:r>
            <a:r>
              <a:rPr lang="ko-KR" altLang="en-US" sz="2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칸씩</a:t>
            </a:r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 이동하는 듯한 효과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1008" y="1776741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2-10-06 03-05-33-268">
            <a:hlinkClick r:id="" action="ppaction://media"/>
            <a:extLst>
              <a:ext uri="{FF2B5EF4-FFF2-40B4-BE49-F238E27FC236}">
                <a16:creationId xmlns:a16="http://schemas.microsoft.com/office/drawing/2014/main" id="{9FAB5BCE-D36C-4701-A0B7-FA7C5E42B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954" y="2141381"/>
            <a:ext cx="8990091" cy="41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444" y="1284285"/>
            <a:ext cx="7433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최상단에서 스크롤을 한 칸 내리면 헤더가 바뀌는 현상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1008" y="1776727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2-10-06 03-10-18-412">
            <a:hlinkClick r:id="" action="ppaction://media"/>
            <a:extLst>
              <a:ext uri="{FF2B5EF4-FFF2-40B4-BE49-F238E27FC236}">
                <a16:creationId xmlns:a16="http://schemas.microsoft.com/office/drawing/2014/main" id="{9C125C96-FF62-4B05-A27A-CD8F519722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7909" y="2206898"/>
            <a:ext cx="8836182" cy="410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3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-3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978FE-FFFF-48A9-86D8-3239345A734B}"/>
              </a:ext>
            </a:extLst>
          </p:cNvPr>
          <p:cNvSpPr txBox="1"/>
          <p:nvPr/>
        </p:nvSpPr>
        <p:spPr>
          <a:xfrm>
            <a:off x="678444" y="1284285"/>
            <a:ext cx="76001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슬라이드 바 좌우 버튼 클릭 시 해당 이미지 순서로 이동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9CEAD1-86AC-4584-8FEF-5E77D4C08173}"/>
              </a:ext>
            </a:extLst>
          </p:cNvPr>
          <p:cNvSpPr/>
          <p:nvPr/>
        </p:nvSpPr>
        <p:spPr>
          <a:xfrm>
            <a:off x="721008" y="1776727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2-10-06 03-12-31-171">
            <a:hlinkClick r:id="" action="ppaction://media"/>
            <a:extLst>
              <a:ext uri="{FF2B5EF4-FFF2-40B4-BE49-F238E27FC236}">
                <a16:creationId xmlns:a16="http://schemas.microsoft.com/office/drawing/2014/main" id="{6B865E43-986D-4D10-B6B7-243644C62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0748" y="2206898"/>
            <a:ext cx="8890503" cy="41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7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-4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00152-351A-4EDF-8452-399698C2D38C}"/>
              </a:ext>
            </a:extLst>
          </p:cNvPr>
          <p:cNvSpPr txBox="1"/>
          <p:nvPr/>
        </p:nvSpPr>
        <p:spPr>
          <a:xfrm>
            <a:off x="678444" y="1284285"/>
            <a:ext cx="55322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슬라이드 이미지 좌측 위 아래 상호 이동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BFE755-EA44-493B-B87E-79F62D537BD4}"/>
              </a:ext>
            </a:extLst>
          </p:cNvPr>
          <p:cNvSpPr/>
          <p:nvPr/>
        </p:nvSpPr>
        <p:spPr>
          <a:xfrm>
            <a:off x="721008" y="1776727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bandicam 2022-10-06 03-18-42-866">
            <a:hlinkClick r:id="" action="ppaction://media"/>
            <a:extLst>
              <a:ext uri="{FF2B5EF4-FFF2-40B4-BE49-F238E27FC236}">
                <a16:creationId xmlns:a16="http://schemas.microsoft.com/office/drawing/2014/main" id="{E7F8195E-E8B1-4445-8368-F0355C2D8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633" y="2015472"/>
            <a:ext cx="9098733" cy="42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주요 구현이슈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-5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00152-351A-4EDF-8452-399698C2D38C}"/>
              </a:ext>
            </a:extLst>
          </p:cNvPr>
          <p:cNvSpPr txBox="1"/>
          <p:nvPr/>
        </p:nvSpPr>
        <p:spPr>
          <a:xfrm>
            <a:off x="678444" y="1284285"/>
            <a:ext cx="2169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Noto Sans" panose="020B0502040504020204" pitchFamily="34"/>
              </a:rPr>
              <a:t>반응형 웹 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BFE755-EA44-493B-B87E-79F62D537BD4}"/>
              </a:ext>
            </a:extLst>
          </p:cNvPr>
          <p:cNvSpPr/>
          <p:nvPr/>
        </p:nvSpPr>
        <p:spPr>
          <a:xfrm>
            <a:off x="721008" y="1776727"/>
            <a:ext cx="720000" cy="72000"/>
          </a:xfrm>
          <a:prstGeom prst="rect">
            <a:avLst/>
          </a:prstGeom>
          <a:solidFill>
            <a:srgbClr val="4C2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bandicam 2022-10-06 04-02-28-428">
            <a:hlinkClick r:id="" action="ppaction://media"/>
            <a:extLst>
              <a:ext uri="{FF2B5EF4-FFF2-40B4-BE49-F238E27FC236}">
                <a16:creationId xmlns:a16="http://schemas.microsoft.com/office/drawing/2014/main" id="{552728C4-A063-4C7C-88E5-6BD11586D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6657" y="2087226"/>
            <a:ext cx="8818685" cy="43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209</Words>
  <Application>Microsoft Office PowerPoint</Application>
  <PresentationFormat>와이드스크린</PresentationFormat>
  <Paragraphs>42</Paragraphs>
  <Slides>12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나눔고딕 ExtraBold</vt:lpstr>
      <vt:lpstr>나눔스퀘어 Bold</vt:lpstr>
      <vt:lpstr>나눔스퀘어 ExtraBold</vt:lpstr>
      <vt:lpstr>맑은 고딕</vt:lpstr>
      <vt:lpstr>Arial</vt:lpstr>
      <vt:lpstr>Forte</vt:lpstr>
      <vt:lpstr>Office 테마</vt:lpstr>
      <vt:lpstr>디자인 사용자 지정</vt:lpstr>
      <vt:lpstr>PowerPoint 프레젠테이션</vt:lpstr>
      <vt:lpstr>PowerPoint 프레젠테이션</vt:lpstr>
      <vt:lpstr>1. 커피베이 사이트 탐색</vt:lpstr>
      <vt:lpstr>2. 예상 주요 구현이슈 - 5가지</vt:lpstr>
      <vt:lpstr>2. 예상 주요 구현이슈 -1</vt:lpstr>
      <vt:lpstr>2. 예상 주요 구현이슈 -2</vt:lpstr>
      <vt:lpstr>2. 예상 주요 구현이슈 -3</vt:lpstr>
      <vt:lpstr>2. 예상 주요 구현이슈 -4</vt:lpstr>
      <vt:lpstr>2. 예상 주요 구현이슈 -5</vt:lpstr>
      <vt:lpstr>3. 프로젝트 진행 계획</vt:lpstr>
      <vt:lpstr>3. 프로젝트 진행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PaPA_EL</dc:creator>
  <cp:lastModifiedBy>k</cp:lastModifiedBy>
  <cp:revision>87</cp:revision>
  <dcterms:created xsi:type="dcterms:W3CDTF">2020-07-31T02:39:19Z</dcterms:created>
  <dcterms:modified xsi:type="dcterms:W3CDTF">2022-10-05T19:41:31Z</dcterms:modified>
</cp:coreProperties>
</file>